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9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8"/>
  </p:normalViewPr>
  <p:slideViewPr>
    <p:cSldViewPr snapToGrid="0" snapToObjects="1">
      <p:cViewPr varScale="1">
        <p:scale>
          <a:sx n="90" d="100"/>
          <a:sy n="90" d="100"/>
        </p:scale>
        <p:origin x="2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C7AC22-47FA-6247-A147-C46EAE1AC5D3}" type="doc">
      <dgm:prSet loTypeId="urn:microsoft.com/office/officeart/2008/layout/VerticalCurvedLis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92E5FB0F-2432-6F4F-8EBC-3C8869DBDA08}">
      <dgm:prSet phldrT="[Metin]"/>
      <dgm:spPr/>
      <dgm:t>
        <a:bodyPr/>
        <a:lstStyle/>
        <a:p>
          <a:pPr rtl="0"/>
          <a:r>
            <a:rPr lang="tr-TR" dirty="0"/>
            <a:t>GİRİŞ</a:t>
          </a:r>
        </a:p>
      </dgm:t>
    </dgm:pt>
    <dgm:pt modelId="{0E7F02CC-A345-F544-A30E-C35B22AF6F34}" type="parTrans" cxnId="{8F9E916C-451C-3647-ACD2-B02DBEFA4829}">
      <dgm:prSet/>
      <dgm:spPr/>
      <dgm:t>
        <a:bodyPr/>
        <a:lstStyle/>
        <a:p>
          <a:endParaRPr lang="tr-TR"/>
        </a:p>
      </dgm:t>
    </dgm:pt>
    <dgm:pt modelId="{F8E809AB-5309-1B45-B3B3-DCF94CD5158F}" type="sibTrans" cxnId="{8F9E916C-451C-3647-ACD2-B02DBEFA4829}">
      <dgm:prSet/>
      <dgm:spPr/>
      <dgm:t>
        <a:bodyPr/>
        <a:lstStyle/>
        <a:p>
          <a:endParaRPr lang="tr-TR"/>
        </a:p>
      </dgm:t>
    </dgm:pt>
    <dgm:pt modelId="{81DE9236-5ACB-8F4C-9964-43BA0E93A74F}">
      <dgm:prSet phldrT="[Metin]"/>
      <dgm:spPr/>
      <dgm:t>
        <a:bodyPr/>
        <a:lstStyle/>
        <a:p>
          <a:r>
            <a:rPr lang="tr-TR" dirty="0"/>
            <a:t>GENEL ÖĞRETİMDE İLKELER </a:t>
          </a:r>
        </a:p>
      </dgm:t>
    </dgm:pt>
    <dgm:pt modelId="{D5287255-0D5C-4A45-A225-1DE57ABDA171}" type="parTrans" cxnId="{7E6F058D-DB52-2E4F-B849-9D5E082C7C38}">
      <dgm:prSet/>
      <dgm:spPr/>
      <dgm:t>
        <a:bodyPr/>
        <a:lstStyle/>
        <a:p>
          <a:endParaRPr lang="tr-TR"/>
        </a:p>
      </dgm:t>
    </dgm:pt>
    <dgm:pt modelId="{6539A205-943E-7743-AC71-7D68B6DE721E}" type="sibTrans" cxnId="{7E6F058D-DB52-2E4F-B849-9D5E082C7C38}">
      <dgm:prSet/>
      <dgm:spPr/>
      <dgm:t>
        <a:bodyPr/>
        <a:lstStyle/>
        <a:p>
          <a:endParaRPr lang="tr-TR"/>
        </a:p>
      </dgm:t>
    </dgm:pt>
    <dgm:pt modelId="{C4F73E18-BD18-284B-80DF-7AA6FD156880}">
      <dgm:prSet phldrT="[Metin]"/>
      <dgm:spPr/>
      <dgm:t>
        <a:bodyPr/>
        <a:lstStyle/>
        <a:p>
          <a:r>
            <a:rPr lang="tr-TR" dirty="0"/>
            <a:t>DİNİ BİLGİLER ÖĞRETİM İLKELERİ</a:t>
          </a:r>
        </a:p>
      </dgm:t>
    </dgm:pt>
    <dgm:pt modelId="{A7A0B8FF-C45B-5144-82D8-5B6C8F193ECD}" type="parTrans" cxnId="{373A3E1E-2A7C-6842-8712-B795D38E5933}">
      <dgm:prSet/>
      <dgm:spPr/>
      <dgm:t>
        <a:bodyPr/>
        <a:lstStyle/>
        <a:p>
          <a:endParaRPr lang="tr-TR"/>
        </a:p>
      </dgm:t>
    </dgm:pt>
    <dgm:pt modelId="{6997EBB7-3585-7946-A2EC-293EE5AE3774}" type="sibTrans" cxnId="{373A3E1E-2A7C-6842-8712-B795D38E5933}">
      <dgm:prSet/>
      <dgm:spPr/>
      <dgm:t>
        <a:bodyPr/>
        <a:lstStyle/>
        <a:p>
          <a:endParaRPr lang="tr-TR"/>
        </a:p>
      </dgm:t>
    </dgm:pt>
    <dgm:pt modelId="{A6998C2B-F8A7-C548-9B4B-8C16D863DD00}">
      <dgm:prSet/>
      <dgm:spPr/>
      <dgm:t>
        <a:bodyPr/>
        <a:lstStyle/>
        <a:p>
          <a:r>
            <a:rPr lang="tr-TR"/>
            <a:t>DİNİ BİLGİLER ÖĞRETİMİNDE DİKKAT EDİLECEK HUSUSLAR</a:t>
          </a:r>
          <a:endParaRPr lang="tr-FR"/>
        </a:p>
      </dgm:t>
    </dgm:pt>
    <dgm:pt modelId="{3833C49E-4FA6-E045-B407-F942E83726B7}" type="parTrans" cxnId="{76EE3F53-CFDB-2E40-A0F5-BB2AAA92DBF9}">
      <dgm:prSet/>
      <dgm:spPr/>
      <dgm:t>
        <a:bodyPr/>
        <a:lstStyle/>
        <a:p>
          <a:endParaRPr lang="tr-TR"/>
        </a:p>
      </dgm:t>
    </dgm:pt>
    <dgm:pt modelId="{0EE5C6B3-AF40-EE4E-AAC2-D749D99988EA}" type="sibTrans" cxnId="{76EE3F53-CFDB-2E40-A0F5-BB2AAA92DBF9}">
      <dgm:prSet/>
      <dgm:spPr/>
      <dgm:t>
        <a:bodyPr/>
        <a:lstStyle/>
        <a:p>
          <a:endParaRPr lang="tr-TR"/>
        </a:p>
      </dgm:t>
    </dgm:pt>
    <dgm:pt modelId="{C928CD7B-B7B0-EC40-A935-33ED8402D94B}" type="pres">
      <dgm:prSet presAssocID="{C9C7AC22-47FA-6247-A147-C46EAE1AC5D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DC057A56-BD38-CB45-AD04-8A781D7D932E}" type="pres">
      <dgm:prSet presAssocID="{C9C7AC22-47FA-6247-A147-C46EAE1AC5D3}" presName="Name1" presStyleCnt="0"/>
      <dgm:spPr/>
    </dgm:pt>
    <dgm:pt modelId="{A0E32420-0818-B64D-BB28-6A81F232A223}" type="pres">
      <dgm:prSet presAssocID="{C9C7AC22-47FA-6247-A147-C46EAE1AC5D3}" presName="cycle" presStyleCnt="0"/>
      <dgm:spPr/>
    </dgm:pt>
    <dgm:pt modelId="{7F722111-CBA3-4E44-9CFB-815B8984DBD0}" type="pres">
      <dgm:prSet presAssocID="{C9C7AC22-47FA-6247-A147-C46EAE1AC5D3}" presName="srcNode" presStyleLbl="node1" presStyleIdx="0" presStyleCnt="4"/>
      <dgm:spPr/>
    </dgm:pt>
    <dgm:pt modelId="{B171305E-0105-B648-AD02-BEF212B670C1}" type="pres">
      <dgm:prSet presAssocID="{C9C7AC22-47FA-6247-A147-C46EAE1AC5D3}" presName="conn" presStyleLbl="parChTrans1D2" presStyleIdx="0" presStyleCnt="1"/>
      <dgm:spPr/>
      <dgm:t>
        <a:bodyPr/>
        <a:lstStyle/>
        <a:p>
          <a:endParaRPr lang="tr-TR"/>
        </a:p>
      </dgm:t>
    </dgm:pt>
    <dgm:pt modelId="{B91C3B01-847A-4545-92BA-B0AA2108B815}" type="pres">
      <dgm:prSet presAssocID="{C9C7AC22-47FA-6247-A147-C46EAE1AC5D3}" presName="extraNode" presStyleLbl="node1" presStyleIdx="0" presStyleCnt="4"/>
      <dgm:spPr/>
    </dgm:pt>
    <dgm:pt modelId="{487F0DC0-05F9-4E49-96E8-FB4E3ECFFF33}" type="pres">
      <dgm:prSet presAssocID="{C9C7AC22-47FA-6247-A147-C46EAE1AC5D3}" presName="dstNode" presStyleLbl="node1" presStyleIdx="0" presStyleCnt="4"/>
      <dgm:spPr/>
    </dgm:pt>
    <dgm:pt modelId="{70023FAC-C733-B04D-A82C-5CD13A4624B7}" type="pres">
      <dgm:prSet presAssocID="{92E5FB0F-2432-6F4F-8EBC-3C8869DBDA0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1F08B4B-18B1-4641-8C3A-8A70D14B7967}" type="pres">
      <dgm:prSet presAssocID="{92E5FB0F-2432-6F4F-8EBC-3C8869DBDA08}" presName="accent_1" presStyleCnt="0"/>
      <dgm:spPr/>
    </dgm:pt>
    <dgm:pt modelId="{8DEFA449-635F-844C-9956-F5D9C103D8A9}" type="pres">
      <dgm:prSet presAssocID="{92E5FB0F-2432-6F4F-8EBC-3C8869DBDA08}" presName="accentRepeatNode" presStyleLbl="solidFgAcc1" presStyleIdx="0" presStyleCnt="4"/>
      <dgm:spPr/>
    </dgm:pt>
    <dgm:pt modelId="{DB6B21E1-B0CF-824E-899F-B0080D37F980}" type="pres">
      <dgm:prSet presAssocID="{81DE9236-5ACB-8F4C-9964-43BA0E93A74F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C6BA5F0-779E-764B-BC61-EC9495F98FE0}" type="pres">
      <dgm:prSet presAssocID="{81DE9236-5ACB-8F4C-9964-43BA0E93A74F}" presName="accent_2" presStyleCnt="0"/>
      <dgm:spPr/>
    </dgm:pt>
    <dgm:pt modelId="{795D40EE-536B-5D4C-834E-03A3A3182B86}" type="pres">
      <dgm:prSet presAssocID="{81DE9236-5ACB-8F4C-9964-43BA0E93A74F}" presName="accentRepeatNode" presStyleLbl="solidFgAcc1" presStyleIdx="1" presStyleCnt="4"/>
      <dgm:spPr/>
    </dgm:pt>
    <dgm:pt modelId="{BF19095B-2A0D-D84C-A4D5-8EECFEE0139F}" type="pres">
      <dgm:prSet presAssocID="{C4F73E18-BD18-284B-80DF-7AA6FD15688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F7AD78-B1F3-784A-9382-7B9EBAE1660B}" type="pres">
      <dgm:prSet presAssocID="{C4F73E18-BD18-284B-80DF-7AA6FD156880}" presName="accent_3" presStyleCnt="0"/>
      <dgm:spPr/>
    </dgm:pt>
    <dgm:pt modelId="{2F9B3995-A801-1641-8939-9C03FBD3312B}" type="pres">
      <dgm:prSet presAssocID="{C4F73E18-BD18-284B-80DF-7AA6FD156880}" presName="accentRepeatNode" presStyleLbl="solidFgAcc1" presStyleIdx="2" presStyleCnt="4"/>
      <dgm:spPr/>
    </dgm:pt>
    <dgm:pt modelId="{184768F3-811D-B740-A37A-0E5CB6D1C11A}" type="pres">
      <dgm:prSet presAssocID="{A6998C2B-F8A7-C548-9B4B-8C16D863DD00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07B9BC-9085-2B4D-8FBA-AECCA8FDDBB6}" type="pres">
      <dgm:prSet presAssocID="{A6998C2B-F8A7-C548-9B4B-8C16D863DD00}" presName="accent_4" presStyleCnt="0"/>
      <dgm:spPr/>
    </dgm:pt>
    <dgm:pt modelId="{92E966F7-A81C-864D-A14B-1FED052E8D29}" type="pres">
      <dgm:prSet presAssocID="{A6998C2B-F8A7-C548-9B4B-8C16D863DD00}" presName="accentRepeatNode" presStyleLbl="solidFgAcc1" presStyleIdx="3" presStyleCnt="4"/>
      <dgm:spPr/>
    </dgm:pt>
  </dgm:ptLst>
  <dgm:cxnLst>
    <dgm:cxn modelId="{E457AC14-2918-0C46-8DC3-11330AFD449B}" type="presOf" srcId="{A6998C2B-F8A7-C548-9B4B-8C16D863DD00}" destId="{184768F3-811D-B740-A37A-0E5CB6D1C11A}" srcOrd="0" destOrd="0" presId="urn:microsoft.com/office/officeart/2008/layout/VerticalCurvedList"/>
    <dgm:cxn modelId="{3422CA24-C1D2-C843-B5B4-3F59532A7538}" type="presOf" srcId="{81DE9236-5ACB-8F4C-9964-43BA0E93A74F}" destId="{DB6B21E1-B0CF-824E-899F-B0080D37F980}" srcOrd="0" destOrd="0" presId="urn:microsoft.com/office/officeart/2008/layout/VerticalCurvedList"/>
    <dgm:cxn modelId="{373A3E1E-2A7C-6842-8712-B795D38E5933}" srcId="{C9C7AC22-47FA-6247-A147-C46EAE1AC5D3}" destId="{C4F73E18-BD18-284B-80DF-7AA6FD156880}" srcOrd="2" destOrd="0" parTransId="{A7A0B8FF-C45B-5144-82D8-5B6C8F193ECD}" sibTransId="{6997EBB7-3585-7946-A2EC-293EE5AE3774}"/>
    <dgm:cxn modelId="{7E6F058D-DB52-2E4F-B849-9D5E082C7C38}" srcId="{C9C7AC22-47FA-6247-A147-C46EAE1AC5D3}" destId="{81DE9236-5ACB-8F4C-9964-43BA0E93A74F}" srcOrd="1" destOrd="0" parTransId="{D5287255-0D5C-4A45-A225-1DE57ABDA171}" sibTransId="{6539A205-943E-7743-AC71-7D68B6DE721E}"/>
    <dgm:cxn modelId="{76EE3F53-CFDB-2E40-A0F5-BB2AAA92DBF9}" srcId="{C9C7AC22-47FA-6247-A147-C46EAE1AC5D3}" destId="{A6998C2B-F8A7-C548-9B4B-8C16D863DD00}" srcOrd="3" destOrd="0" parTransId="{3833C49E-4FA6-E045-B407-F942E83726B7}" sibTransId="{0EE5C6B3-AF40-EE4E-AAC2-D749D99988EA}"/>
    <dgm:cxn modelId="{0B40E178-E9CC-3A4B-86BB-B4E1BEE8870C}" type="presOf" srcId="{C4F73E18-BD18-284B-80DF-7AA6FD156880}" destId="{BF19095B-2A0D-D84C-A4D5-8EECFEE0139F}" srcOrd="0" destOrd="0" presId="urn:microsoft.com/office/officeart/2008/layout/VerticalCurvedList"/>
    <dgm:cxn modelId="{97ACA067-3C29-9D4D-9516-E9B499AABE1E}" type="presOf" srcId="{C9C7AC22-47FA-6247-A147-C46EAE1AC5D3}" destId="{C928CD7B-B7B0-EC40-A935-33ED8402D94B}" srcOrd="0" destOrd="0" presId="urn:microsoft.com/office/officeart/2008/layout/VerticalCurvedList"/>
    <dgm:cxn modelId="{6C359AEA-9FAC-A24C-8D8A-2B858C6E653B}" type="presOf" srcId="{92E5FB0F-2432-6F4F-8EBC-3C8869DBDA08}" destId="{70023FAC-C733-B04D-A82C-5CD13A4624B7}" srcOrd="0" destOrd="0" presId="urn:microsoft.com/office/officeart/2008/layout/VerticalCurvedList"/>
    <dgm:cxn modelId="{E9162F3A-EB63-4541-BA68-2A95A02AF532}" type="presOf" srcId="{F8E809AB-5309-1B45-B3B3-DCF94CD5158F}" destId="{B171305E-0105-B648-AD02-BEF212B670C1}" srcOrd="0" destOrd="0" presId="urn:microsoft.com/office/officeart/2008/layout/VerticalCurvedList"/>
    <dgm:cxn modelId="{8F9E916C-451C-3647-ACD2-B02DBEFA4829}" srcId="{C9C7AC22-47FA-6247-A147-C46EAE1AC5D3}" destId="{92E5FB0F-2432-6F4F-8EBC-3C8869DBDA08}" srcOrd="0" destOrd="0" parTransId="{0E7F02CC-A345-F544-A30E-C35B22AF6F34}" sibTransId="{F8E809AB-5309-1B45-B3B3-DCF94CD5158F}"/>
    <dgm:cxn modelId="{9534270F-C6F6-7D43-8B91-A3E799ADE103}" type="presParOf" srcId="{C928CD7B-B7B0-EC40-A935-33ED8402D94B}" destId="{DC057A56-BD38-CB45-AD04-8A781D7D932E}" srcOrd="0" destOrd="0" presId="urn:microsoft.com/office/officeart/2008/layout/VerticalCurvedList"/>
    <dgm:cxn modelId="{F5902892-0CCC-9347-9CAB-61AA9A80A6A4}" type="presParOf" srcId="{DC057A56-BD38-CB45-AD04-8A781D7D932E}" destId="{A0E32420-0818-B64D-BB28-6A81F232A223}" srcOrd="0" destOrd="0" presId="urn:microsoft.com/office/officeart/2008/layout/VerticalCurvedList"/>
    <dgm:cxn modelId="{29B5E604-C259-2B4D-8972-F5AFE3A9B2E8}" type="presParOf" srcId="{A0E32420-0818-B64D-BB28-6A81F232A223}" destId="{7F722111-CBA3-4E44-9CFB-815B8984DBD0}" srcOrd="0" destOrd="0" presId="urn:microsoft.com/office/officeart/2008/layout/VerticalCurvedList"/>
    <dgm:cxn modelId="{534F1DA5-2461-5A42-B51C-72DCA110F559}" type="presParOf" srcId="{A0E32420-0818-B64D-BB28-6A81F232A223}" destId="{B171305E-0105-B648-AD02-BEF212B670C1}" srcOrd="1" destOrd="0" presId="urn:microsoft.com/office/officeart/2008/layout/VerticalCurvedList"/>
    <dgm:cxn modelId="{472361AD-980D-424B-9FBE-D1C39C804D39}" type="presParOf" srcId="{A0E32420-0818-B64D-BB28-6A81F232A223}" destId="{B91C3B01-847A-4545-92BA-B0AA2108B815}" srcOrd="2" destOrd="0" presId="urn:microsoft.com/office/officeart/2008/layout/VerticalCurvedList"/>
    <dgm:cxn modelId="{2D9BF1BB-A3BA-3843-855B-F510C2218571}" type="presParOf" srcId="{A0E32420-0818-B64D-BB28-6A81F232A223}" destId="{487F0DC0-05F9-4E49-96E8-FB4E3ECFFF33}" srcOrd="3" destOrd="0" presId="urn:microsoft.com/office/officeart/2008/layout/VerticalCurvedList"/>
    <dgm:cxn modelId="{1B6B7BAF-60AA-8C43-A5AE-F0E616E9A91A}" type="presParOf" srcId="{DC057A56-BD38-CB45-AD04-8A781D7D932E}" destId="{70023FAC-C733-B04D-A82C-5CD13A4624B7}" srcOrd="1" destOrd="0" presId="urn:microsoft.com/office/officeart/2008/layout/VerticalCurvedList"/>
    <dgm:cxn modelId="{33FE83E2-39D6-544A-B41C-3C19FE63D9D6}" type="presParOf" srcId="{DC057A56-BD38-CB45-AD04-8A781D7D932E}" destId="{91F08B4B-18B1-4641-8C3A-8A70D14B7967}" srcOrd="2" destOrd="0" presId="urn:microsoft.com/office/officeart/2008/layout/VerticalCurvedList"/>
    <dgm:cxn modelId="{0592A2A4-7F3B-EC46-AC4C-7BF86E562F2E}" type="presParOf" srcId="{91F08B4B-18B1-4641-8C3A-8A70D14B7967}" destId="{8DEFA449-635F-844C-9956-F5D9C103D8A9}" srcOrd="0" destOrd="0" presId="urn:microsoft.com/office/officeart/2008/layout/VerticalCurvedList"/>
    <dgm:cxn modelId="{D9B9C8A8-F9D1-4340-B39B-AF32F021824F}" type="presParOf" srcId="{DC057A56-BD38-CB45-AD04-8A781D7D932E}" destId="{DB6B21E1-B0CF-824E-899F-B0080D37F980}" srcOrd="3" destOrd="0" presId="urn:microsoft.com/office/officeart/2008/layout/VerticalCurvedList"/>
    <dgm:cxn modelId="{03778FC7-BE3A-8747-8020-43203DCF97BC}" type="presParOf" srcId="{DC057A56-BD38-CB45-AD04-8A781D7D932E}" destId="{2C6BA5F0-779E-764B-BC61-EC9495F98FE0}" srcOrd="4" destOrd="0" presId="urn:microsoft.com/office/officeart/2008/layout/VerticalCurvedList"/>
    <dgm:cxn modelId="{89D37014-CA5A-474E-9E65-A26460D6A5F4}" type="presParOf" srcId="{2C6BA5F0-779E-764B-BC61-EC9495F98FE0}" destId="{795D40EE-536B-5D4C-834E-03A3A3182B86}" srcOrd="0" destOrd="0" presId="urn:microsoft.com/office/officeart/2008/layout/VerticalCurvedList"/>
    <dgm:cxn modelId="{B810399A-CF5C-414B-BA29-2AB1D80C955B}" type="presParOf" srcId="{DC057A56-BD38-CB45-AD04-8A781D7D932E}" destId="{BF19095B-2A0D-D84C-A4D5-8EECFEE0139F}" srcOrd="5" destOrd="0" presId="urn:microsoft.com/office/officeart/2008/layout/VerticalCurvedList"/>
    <dgm:cxn modelId="{140E5A10-D83E-EB47-A349-C7115F2592C1}" type="presParOf" srcId="{DC057A56-BD38-CB45-AD04-8A781D7D932E}" destId="{1FF7AD78-B1F3-784A-9382-7B9EBAE1660B}" srcOrd="6" destOrd="0" presId="urn:microsoft.com/office/officeart/2008/layout/VerticalCurvedList"/>
    <dgm:cxn modelId="{B3B2E9FB-4390-D74F-89FB-01D7B2184F6E}" type="presParOf" srcId="{1FF7AD78-B1F3-784A-9382-7B9EBAE1660B}" destId="{2F9B3995-A801-1641-8939-9C03FBD3312B}" srcOrd="0" destOrd="0" presId="urn:microsoft.com/office/officeart/2008/layout/VerticalCurvedList"/>
    <dgm:cxn modelId="{C269B49F-190A-AB4F-9ABF-21C7DB49816E}" type="presParOf" srcId="{DC057A56-BD38-CB45-AD04-8A781D7D932E}" destId="{184768F3-811D-B740-A37A-0E5CB6D1C11A}" srcOrd="7" destOrd="0" presId="urn:microsoft.com/office/officeart/2008/layout/VerticalCurvedList"/>
    <dgm:cxn modelId="{79F5B482-453B-1944-BC6C-4099EF4E9DAD}" type="presParOf" srcId="{DC057A56-BD38-CB45-AD04-8A781D7D932E}" destId="{D007B9BC-9085-2B4D-8FBA-AECCA8FDDBB6}" srcOrd="8" destOrd="0" presId="urn:microsoft.com/office/officeart/2008/layout/VerticalCurvedList"/>
    <dgm:cxn modelId="{B951F2A0-4ACF-B949-A3E7-9F7CB440966C}" type="presParOf" srcId="{D007B9BC-9085-2B4D-8FBA-AECCA8FDDBB6}" destId="{92E966F7-A81C-864D-A14B-1FED052E8D2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67C5EF-B78A-3843-BD46-0BC63DE9B18C}" type="doc">
      <dgm:prSet loTypeId="urn:microsoft.com/office/officeart/2005/8/layout/vList6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3CA5327A-4826-B944-BE07-CFFC8C7D2803}">
      <dgm:prSet phldrT="[Metin]"/>
      <dgm:spPr/>
      <dgm:t>
        <a:bodyPr/>
        <a:lstStyle/>
        <a:p>
          <a:pPr rtl="0"/>
          <a:r>
            <a:rPr lang="tr-TR" dirty="0"/>
            <a:t>Nedir?</a:t>
          </a:r>
        </a:p>
      </dgm:t>
    </dgm:pt>
    <dgm:pt modelId="{05259B05-1E01-7B49-8FA6-34798BAD2B24}" type="parTrans" cxnId="{BF1DA3F1-6D2F-DE4E-A853-807727C87F3A}">
      <dgm:prSet/>
      <dgm:spPr/>
      <dgm:t>
        <a:bodyPr/>
        <a:lstStyle/>
        <a:p>
          <a:endParaRPr lang="tr-TR"/>
        </a:p>
      </dgm:t>
    </dgm:pt>
    <dgm:pt modelId="{A719FEEA-A33B-1344-A691-3166A3F00D87}" type="sibTrans" cxnId="{BF1DA3F1-6D2F-DE4E-A853-807727C87F3A}">
      <dgm:prSet/>
      <dgm:spPr/>
      <dgm:t>
        <a:bodyPr/>
        <a:lstStyle/>
        <a:p>
          <a:endParaRPr lang="tr-TR"/>
        </a:p>
      </dgm:t>
    </dgm:pt>
    <dgm:pt modelId="{96F8C221-A3F6-1448-8286-04D7F2ADB085}">
      <dgm:prSet phldrT="[Metin]" custT="1"/>
      <dgm:spPr/>
      <dgm:t>
        <a:bodyPr/>
        <a:lstStyle/>
        <a:p>
          <a:r>
            <a:rPr lang="tr-TR" sz="2800" dirty="0"/>
            <a:t>Dini Bilgiler, Kur'an öğretimi yapılan kurumlarda verilmekte olan bir derstir. </a:t>
          </a:r>
        </a:p>
      </dgm:t>
    </dgm:pt>
    <dgm:pt modelId="{C3C5832A-1FA0-A64B-9B11-03B6A05D3109}" type="parTrans" cxnId="{BFC5DADA-FC94-9C4F-9CD7-C3AAD26840AF}">
      <dgm:prSet/>
      <dgm:spPr/>
      <dgm:t>
        <a:bodyPr/>
        <a:lstStyle/>
        <a:p>
          <a:endParaRPr lang="tr-TR"/>
        </a:p>
      </dgm:t>
    </dgm:pt>
    <dgm:pt modelId="{A20A5169-F01E-2E4C-92B6-471696B33E03}" type="sibTrans" cxnId="{BFC5DADA-FC94-9C4F-9CD7-C3AAD26840AF}">
      <dgm:prSet/>
      <dgm:spPr/>
      <dgm:t>
        <a:bodyPr/>
        <a:lstStyle/>
        <a:p>
          <a:endParaRPr lang="tr-TR"/>
        </a:p>
      </dgm:t>
    </dgm:pt>
    <dgm:pt modelId="{D7538F38-975F-2C48-BD2C-2D103488BF25}">
      <dgm:prSet phldrT="[Metin]"/>
      <dgm:spPr/>
      <dgm:t>
        <a:bodyPr/>
        <a:lstStyle/>
        <a:p>
          <a:pPr rtl="0"/>
          <a:r>
            <a:rPr lang="tr-TR" dirty="0"/>
            <a:t>Alanları</a:t>
          </a:r>
        </a:p>
      </dgm:t>
    </dgm:pt>
    <dgm:pt modelId="{7049D46A-F569-224A-989D-1E03DF31D940}" type="parTrans" cxnId="{107DCACF-9DE1-874F-A756-843C7A18E204}">
      <dgm:prSet/>
      <dgm:spPr/>
      <dgm:t>
        <a:bodyPr/>
        <a:lstStyle/>
        <a:p>
          <a:endParaRPr lang="tr-TR"/>
        </a:p>
      </dgm:t>
    </dgm:pt>
    <dgm:pt modelId="{38084CD6-877D-D44D-8B90-4FA398ECE546}" type="sibTrans" cxnId="{107DCACF-9DE1-874F-A756-843C7A18E204}">
      <dgm:prSet/>
      <dgm:spPr/>
      <dgm:t>
        <a:bodyPr/>
        <a:lstStyle/>
        <a:p>
          <a:endParaRPr lang="tr-TR"/>
        </a:p>
      </dgm:t>
    </dgm:pt>
    <dgm:pt modelId="{5D7FDC99-8C8C-7A4A-9B85-1FB6C39FC39B}">
      <dgm:prSet phldrT="[Metin]" custT="1"/>
      <dgm:spPr/>
      <dgm:t>
        <a:bodyPr/>
        <a:lstStyle/>
        <a:p>
          <a:r>
            <a:rPr lang="tr-TR" sz="2800" dirty="0"/>
            <a:t>Dini itikat, ibadet, ahlak ve siyer alanları ile ilgili bilgilerini içermektedir.</a:t>
          </a:r>
        </a:p>
      </dgm:t>
    </dgm:pt>
    <dgm:pt modelId="{335F9616-C3AD-1945-913E-C69BCD6DA90E}" type="parTrans" cxnId="{E8AF0482-79A6-8F42-B003-F1C64184193D}">
      <dgm:prSet/>
      <dgm:spPr/>
      <dgm:t>
        <a:bodyPr/>
        <a:lstStyle/>
        <a:p>
          <a:endParaRPr lang="tr-TR"/>
        </a:p>
      </dgm:t>
    </dgm:pt>
    <dgm:pt modelId="{BCBD2CE8-5F39-EF41-A8E9-5BC3ABA7B844}" type="sibTrans" cxnId="{E8AF0482-79A6-8F42-B003-F1C64184193D}">
      <dgm:prSet/>
      <dgm:spPr/>
      <dgm:t>
        <a:bodyPr/>
        <a:lstStyle/>
        <a:p>
          <a:endParaRPr lang="tr-TR"/>
        </a:p>
      </dgm:t>
    </dgm:pt>
    <dgm:pt modelId="{EC4C9C21-CC40-6B40-88E6-ADFDACB588B5}">
      <dgm:prSet/>
      <dgm:spPr/>
      <dgm:t>
        <a:bodyPr/>
        <a:lstStyle/>
        <a:p>
          <a:pPr rtl="0"/>
          <a:r>
            <a:rPr lang="tr-TR" dirty="0"/>
            <a:t>Amacı </a:t>
          </a:r>
        </a:p>
      </dgm:t>
    </dgm:pt>
    <dgm:pt modelId="{D5372B6C-F270-0847-8E73-9FCB0BD6A104}" type="parTrans" cxnId="{B7D88C5B-A74B-DF4B-AFA3-AFBD48990304}">
      <dgm:prSet/>
      <dgm:spPr/>
      <dgm:t>
        <a:bodyPr/>
        <a:lstStyle/>
        <a:p>
          <a:endParaRPr lang="tr-TR"/>
        </a:p>
      </dgm:t>
    </dgm:pt>
    <dgm:pt modelId="{AE1DC687-D757-4F42-A528-50C303C4B0E4}" type="sibTrans" cxnId="{B7D88C5B-A74B-DF4B-AFA3-AFBD48990304}">
      <dgm:prSet/>
      <dgm:spPr/>
      <dgm:t>
        <a:bodyPr/>
        <a:lstStyle/>
        <a:p>
          <a:endParaRPr lang="tr-TR"/>
        </a:p>
      </dgm:t>
    </dgm:pt>
    <dgm:pt modelId="{69BC0420-43F9-B845-95C8-AD505293F561}">
      <dgm:prSet/>
      <dgm:spPr/>
      <dgm:t>
        <a:bodyPr/>
        <a:lstStyle/>
        <a:p>
          <a:pPr rtl="0"/>
          <a:r>
            <a:rPr lang="tr-TR" dirty="0"/>
            <a:t>Önemi</a:t>
          </a:r>
        </a:p>
      </dgm:t>
    </dgm:pt>
    <dgm:pt modelId="{F550F99C-50B0-C640-8D35-101B79A0DC93}" type="parTrans" cxnId="{CF7D5F61-058D-5949-B49E-EC7BDCA52767}">
      <dgm:prSet/>
      <dgm:spPr/>
      <dgm:t>
        <a:bodyPr/>
        <a:lstStyle/>
        <a:p>
          <a:endParaRPr lang="tr-TR"/>
        </a:p>
      </dgm:t>
    </dgm:pt>
    <dgm:pt modelId="{338B2855-509A-564E-8095-AAFCDD37AB0B}" type="sibTrans" cxnId="{CF7D5F61-058D-5949-B49E-EC7BDCA52767}">
      <dgm:prSet/>
      <dgm:spPr/>
      <dgm:t>
        <a:bodyPr/>
        <a:lstStyle/>
        <a:p>
          <a:endParaRPr lang="tr-TR"/>
        </a:p>
      </dgm:t>
    </dgm:pt>
    <dgm:pt modelId="{0CD75FF8-9B35-6C4C-8116-D63678A1618A}">
      <dgm:prSet custT="1"/>
      <dgm:spPr/>
      <dgm:t>
        <a:bodyPr/>
        <a:lstStyle/>
        <a:p>
          <a:r>
            <a:rPr lang="tr-TR" sz="2800" dirty="0"/>
            <a:t>Amacı, insanların dini konularda bilgi sahibi yapmaktır. </a:t>
          </a:r>
        </a:p>
      </dgm:t>
    </dgm:pt>
    <dgm:pt modelId="{E7E0F94C-5251-0340-9362-A838311E730A}" type="parTrans" cxnId="{42B20D1E-E93F-AA4F-94E5-075FD33731FC}">
      <dgm:prSet/>
      <dgm:spPr/>
      <dgm:t>
        <a:bodyPr/>
        <a:lstStyle/>
        <a:p>
          <a:endParaRPr lang="tr-TR"/>
        </a:p>
      </dgm:t>
    </dgm:pt>
    <dgm:pt modelId="{D6802E4C-29A4-A647-BEDA-F21F72D3DFAF}" type="sibTrans" cxnId="{42B20D1E-E93F-AA4F-94E5-075FD33731FC}">
      <dgm:prSet/>
      <dgm:spPr/>
      <dgm:t>
        <a:bodyPr/>
        <a:lstStyle/>
        <a:p>
          <a:endParaRPr lang="tr-TR"/>
        </a:p>
      </dgm:t>
    </dgm:pt>
    <dgm:pt modelId="{31BC3313-0122-5C49-BEDB-64E0E075A13C}">
      <dgm:prSet custT="1"/>
      <dgm:spPr/>
      <dgm:t>
        <a:bodyPr/>
        <a:lstStyle/>
        <a:p>
          <a:r>
            <a:rPr lang="tr-TR" sz="2800" dirty="0"/>
            <a:t>Din öğretimi alanında da öğretim ilkelerine uygun bir eğitim ve öğretim yapmak gerekir. </a:t>
          </a:r>
        </a:p>
      </dgm:t>
    </dgm:pt>
    <dgm:pt modelId="{74F15BDB-0B8F-B84C-9D42-974EB4674344}" type="parTrans" cxnId="{528E1706-32B3-0344-AA53-17322E355992}">
      <dgm:prSet/>
      <dgm:spPr/>
      <dgm:t>
        <a:bodyPr/>
        <a:lstStyle/>
        <a:p>
          <a:endParaRPr lang="tr-TR"/>
        </a:p>
      </dgm:t>
    </dgm:pt>
    <dgm:pt modelId="{AFD03AD1-2A0A-8E49-8F04-68B427034FD9}" type="sibTrans" cxnId="{528E1706-32B3-0344-AA53-17322E355992}">
      <dgm:prSet/>
      <dgm:spPr/>
      <dgm:t>
        <a:bodyPr/>
        <a:lstStyle/>
        <a:p>
          <a:endParaRPr lang="tr-TR"/>
        </a:p>
      </dgm:t>
    </dgm:pt>
    <dgm:pt modelId="{30568A0E-B59F-ED41-AB88-FB0B2CD199D6}">
      <dgm:prSet custT="1"/>
      <dgm:spPr/>
      <dgm:t>
        <a:bodyPr/>
        <a:lstStyle/>
        <a:p>
          <a:r>
            <a:rPr lang="tr-TR" sz="2800" dirty="0"/>
            <a:t>Bunun için din öğretimi özel öğretim yöntem ve ilkelerinin bilinmesinde fayda vardır. </a:t>
          </a:r>
        </a:p>
      </dgm:t>
    </dgm:pt>
    <dgm:pt modelId="{986C65E4-0E6B-3842-8E55-63A43F826C96}" type="parTrans" cxnId="{C9F200FD-D38B-5E4C-AC9E-BDDCE9849D6A}">
      <dgm:prSet/>
      <dgm:spPr/>
      <dgm:t>
        <a:bodyPr/>
        <a:lstStyle/>
        <a:p>
          <a:endParaRPr lang="tr-TR"/>
        </a:p>
      </dgm:t>
    </dgm:pt>
    <dgm:pt modelId="{0C7108FE-FABE-8A47-9BA7-95F9727D2D91}" type="sibTrans" cxnId="{C9F200FD-D38B-5E4C-AC9E-BDDCE9849D6A}">
      <dgm:prSet/>
      <dgm:spPr/>
      <dgm:t>
        <a:bodyPr/>
        <a:lstStyle/>
        <a:p>
          <a:endParaRPr lang="tr-TR"/>
        </a:p>
      </dgm:t>
    </dgm:pt>
    <dgm:pt modelId="{C7C2BF03-5B02-5149-BF09-70D880454941}" type="pres">
      <dgm:prSet presAssocID="{3167C5EF-B78A-3843-BD46-0BC63DE9B18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3F1B3F83-2DA8-D74D-8BB4-C6F447D79B37}" type="pres">
      <dgm:prSet presAssocID="{3CA5327A-4826-B944-BE07-CFFC8C7D2803}" presName="linNode" presStyleCnt="0"/>
      <dgm:spPr/>
    </dgm:pt>
    <dgm:pt modelId="{32EF3C4B-C795-D04C-B1F2-E26AEF8506A9}" type="pres">
      <dgm:prSet presAssocID="{3CA5327A-4826-B944-BE07-CFFC8C7D2803}" presName="parentShp" presStyleLbl="node1" presStyleIdx="0" presStyleCnt="4" custScaleX="37288" custLinFactNeighborX="698" custLinFactNeighborY="5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0D10329-7F66-F649-9569-CC33D2AA6592}" type="pres">
      <dgm:prSet presAssocID="{3CA5327A-4826-B944-BE07-CFFC8C7D2803}" presName="childShp" presStyleLbl="bgAccFollowNode1" presStyleIdx="0" presStyleCnt="4" custScaleX="124149" custLinFactNeighborX="3830" custLinFactNeighborY="-2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99E2B-F140-A848-B75C-94BD537C6C1C}" type="pres">
      <dgm:prSet presAssocID="{A719FEEA-A33B-1344-A691-3166A3F00D87}" presName="spacing" presStyleCnt="0"/>
      <dgm:spPr/>
    </dgm:pt>
    <dgm:pt modelId="{0883F245-C71F-C04F-BD20-A17AC1C9A86C}" type="pres">
      <dgm:prSet presAssocID="{D7538F38-975F-2C48-BD2C-2D103488BF25}" presName="linNode" presStyleCnt="0"/>
      <dgm:spPr/>
    </dgm:pt>
    <dgm:pt modelId="{400390B9-4057-CD4B-9DF8-639409EC7895}" type="pres">
      <dgm:prSet presAssocID="{D7538F38-975F-2C48-BD2C-2D103488BF25}" presName="parentShp" presStyleLbl="node1" presStyleIdx="1" presStyleCnt="4" custScaleX="375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6C2023-054E-BF47-B4F9-0C7150C9BE31}" type="pres">
      <dgm:prSet presAssocID="{D7538F38-975F-2C48-BD2C-2D103488BF25}" presName="childShp" presStyleLbl="bgAccFollowNode1" presStyleIdx="1" presStyleCnt="4" custScaleX="122961" custLinFactNeighborX="3558" custLinFactNeighborY="154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B37473-3D38-CF4D-87C0-20AD519D2937}" type="pres">
      <dgm:prSet presAssocID="{38084CD6-877D-D44D-8B90-4FA398ECE546}" presName="spacing" presStyleCnt="0"/>
      <dgm:spPr/>
    </dgm:pt>
    <dgm:pt modelId="{BC81F11A-893C-B645-BDD1-C290BA2AAC8E}" type="pres">
      <dgm:prSet presAssocID="{EC4C9C21-CC40-6B40-88E6-ADFDACB588B5}" presName="linNode" presStyleCnt="0"/>
      <dgm:spPr/>
    </dgm:pt>
    <dgm:pt modelId="{A2F63F0F-D3B0-E04E-9A98-5A59ECEF5F51}" type="pres">
      <dgm:prSet presAssocID="{EC4C9C21-CC40-6B40-88E6-ADFDACB588B5}" presName="parentShp" presStyleLbl="node1" presStyleIdx="2" presStyleCnt="4" custScaleX="38618" custLinFactNeighborX="145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73EEA4-727A-DA48-AC02-8C2C450CC886}" type="pres">
      <dgm:prSet presAssocID="{EC4C9C21-CC40-6B40-88E6-ADFDACB588B5}" presName="childShp" presStyleLbl="bgAccFollowNode1" presStyleIdx="2" presStyleCnt="4" custScaleX="124785" custLinFactNeighborX="3558" custLinFactNeighborY="46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599FDC2-006D-8C4B-A0A8-FAEF1DD97E31}" type="pres">
      <dgm:prSet presAssocID="{AE1DC687-D757-4F42-A528-50C303C4B0E4}" presName="spacing" presStyleCnt="0"/>
      <dgm:spPr/>
    </dgm:pt>
    <dgm:pt modelId="{DF4A7E19-EB9C-B640-920A-A2B635A44E14}" type="pres">
      <dgm:prSet presAssocID="{69BC0420-43F9-B845-95C8-AD505293F561}" presName="linNode" presStyleCnt="0"/>
      <dgm:spPr/>
    </dgm:pt>
    <dgm:pt modelId="{09DC4EDB-7AC0-2346-8C65-B00E43E7A85C}" type="pres">
      <dgm:prSet presAssocID="{69BC0420-43F9-B845-95C8-AD505293F561}" presName="parentShp" presStyleLbl="node1" presStyleIdx="3" presStyleCnt="4" custScaleX="34981" custLinFactNeighborX="494" custLinFactNeighborY="-278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37CCC6-0101-3845-9C81-CC17F580F3AD}" type="pres">
      <dgm:prSet presAssocID="{69BC0420-43F9-B845-95C8-AD505293F561}" presName="childShp" presStyleLbl="bgAccFollowNode1" presStyleIdx="3" presStyleCnt="4" custScaleX="122502" custScaleY="220692" custLinFactNeighborX="4025" custLinFactNeighborY="-2168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3CF53D2-D1E4-7148-86D1-18E39C5FF893}" type="presOf" srcId="{31BC3313-0122-5C49-BEDB-64E0E075A13C}" destId="{3D37CCC6-0101-3845-9C81-CC17F580F3AD}" srcOrd="0" destOrd="0" presId="urn:microsoft.com/office/officeart/2005/8/layout/vList6"/>
    <dgm:cxn modelId="{C9F200FD-D38B-5E4C-AC9E-BDDCE9849D6A}" srcId="{69BC0420-43F9-B845-95C8-AD505293F561}" destId="{30568A0E-B59F-ED41-AB88-FB0B2CD199D6}" srcOrd="1" destOrd="0" parTransId="{986C65E4-0E6B-3842-8E55-63A43F826C96}" sibTransId="{0C7108FE-FABE-8A47-9BA7-95F9727D2D91}"/>
    <dgm:cxn modelId="{528E1706-32B3-0344-AA53-17322E355992}" srcId="{69BC0420-43F9-B845-95C8-AD505293F561}" destId="{31BC3313-0122-5C49-BEDB-64E0E075A13C}" srcOrd="0" destOrd="0" parTransId="{74F15BDB-0B8F-B84C-9D42-974EB4674344}" sibTransId="{AFD03AD1-2A0A-8E49-8F04-68B427034FD9}"/>
    <dgm:cxn modelId="{9BD631E1-CD22-6E43-9B6E-819FCCE02E7A}" type="presOf" srcId="{3CA5327A-4826-B944-BE07-CFFC8C7D2803}" destId="{32EF3C4B-C795-D04C-B1F2-E26AEF8506A9}" srcOrd="0" destOrd="0" presId="urn:microsoft.com/office/officeart/2005/8/layout/vList6"/>
    <dgm:cxn modelId="{BB8366E8-808E-3144-9976-B7EB02D69F35}" type="presOf" srcId="{30568A0E-B59F-ED41-AB88-FB0B2CD199D6}" destId="{3D37CCC6-0101-3845-9C81-CC17F580F3AD}" srcOrd="0" destOrd="1" presId="urn:microsoft.com/office/officeart/2005/8/layout/vList6"/>
    <dgm:cxn modelId="{107DCACF-9DE1-874F-A756-843C7A18E204}" srcId="{3167C5EF-B78A-3843-BD46-0BC63DE9B18C}" destId="{D7538F38-975F-2C48-BD2C-2D103488BF25}" srcOrd="1" destOrd="0" parTransId="{7049D46A-F569-224A-989D-1E03DF31D940}" sibTransId="{38084CD6-877D-D44D-8B90-4FA398ECE546}"/>
    <dgm:cxn modelId="{E01F1780-332D-1E4D-8947-D54D17A2658E}" type="presOf" srcId="{0CD75FF8-9B35-6C4C-8116-D63678A1618A}" destId="{B273EEA4-727A-DA48-AC02-8C2C450CC886}" srcOrd="0" destOrd="0" presId="urn:microsoft.com/office/officeart/2005/8/layout/vList6"/>
    <dgm:cxn modelId="{BF1DA3F1-6D2F-DE4E-A853-807727C87F3A}" srcId="{3167C5EF-B78A-3843-BD46-0BC63DE9B18C}" destId="{3CA5327A-4826-B944-BE07-CFFC8C7D2803}" srcOrd="0" destOrd="0" parTransId="{05259B05-1E01-7B49-8FA6-34798BAD2B24}" sibTransId="{A719FEEA-A33B-1344-A691-3166A3F00D87}"/>
    <dgm:cxn modelId="{60DCF960-9C6E-AA40-ABF0-9F59560FB6BD}" type="presOf" srcId="{96F8C221-A3F6-1448-8286-04D7F2ADB085}" destId="{70D10329-7F66-F649-9569-CC33D2AA6592}" srcOrd="0" destOrd="0" presId="urn:microsoft.com/office/officeart/2005/8/layout/vList6"/>
    <dgm:cxn modelId="{42B20D1E-E93F-AA4F-94E5-075FD33731FC}" srcId="{EC4C9C21-CC40-6B40-88E6-ADFDACB588B5}" destId="{0CD75FF8-9B35-6C4C-8116-D63678A1618A}" srcOrd="0" destOrd="0" parTransId="{E7E0F94C-5251-0340-9362-A838311E730A}" sibTransId="{D6802E4C-29A4-A647-BEDA-F21F72D3DFAF}"/>
    <dgm:cxn modelId="{50F887C5-AA75-624A-824C-37C2CEFE489A}" type="presOf" srcId="{5D7FDC99-8C8C-7A4A-9B85-1FB6C39FC39B}" destId="{206C2023-054E-BF47-B4F9-0C7150C9BE31}" srcOrd="0" destOrd="0" presId="urn:microsoft.com/office/officeart/2005/8/layout/vList6"/>
    <dgm:cxn modelId="{A7BB912D-42A9-6649-A784-68EE4509C65B}" type="presOf" srcId="{EC4C9C21-CC40-6B40-88E6-ADFDACB588B5}" destId="{A2F63F0F-D3B0-E04E-9A98-5A59ECEF5F51}" srcOrd="0" destOrd="0" presId="urn:microsoft.com/office/officeart/2005/8/layout/vList6"/>
    <dgm:cxn modelId="{B7D88C5B-A74B-DF4B-AFA3-AFBD48990304}" srcId="{3167C5EF-B78A-3843-BD46-0BC63DE9B18C}" destId="{EC4C9C21-CC40-6B40-88E6-ADFDACB588B5}" srcOrd="2" destOrd="0" parTransId="{D5372B6C-F270-0847-8E73-9FCB0BD6A104}" sibTransId="{AE1DC687-D757-4F42-A528-50C303C4B0E4}"/>
    <dgm:cxn modelId="{32EF4A60-E046-B244-B034-5E6E7788119F}" type="presOf" srcId="{69BC0420-43F9-B845-95C8-AD505293F561}" destId="{09DC4EDB-7AC0-2346-8C65-B00E43E7A85C}" srcOrd="0" destOrd="0" presId="urn:microsoft.com/office/officeart/2005/8/layout/vList6"/>
    <dgm:cxn modelId="{BFC5DADA-FC94-9C4F-9CD7-C3AAD26840AF}" srcId="{3CA5327A-4826-B944-BE07-CFFC8C7D2803}" destId="{96F8C221-A3F6-1448-8286-04D7F2ADB085}" srcOrd="0" destOrd="0" parTransId="{C3C5832A-1FA0-A64B-9B11-03B6A05D3109}" sibTransId="{A20A5169-F01E-2E4C-92B6-471696B33E03}"/>
    <dgm:cxn modelId="{A8DC933A-D91D-3040-9E82-F19447DDF109}" type="presOf" srcId="{D7538F38-975F-2C48-BD2C-2D103488BF25}" destId="{400390B9-4057-CD4B-9DF8-639409EC7895}" srcOrd="0" destOrd="0" presId="urn:microsoft.com/office/officeart/2005/8/layout/vList6"/>
    <dgm:cxn modelId="{4EA7E239-86D1-EE43-80C3-270C27BDEBDD}" type="presOf" srcId="{3167C5EF-B78A-3843-BD46-0BC63DE9B18C}" destId="{C7C2BF03-5B02-5149-BF09-70D880454941}" srcOrd="0" destOrd="0" presId="urn:microsoft.com/office/officeart/2005/8/layout/vList6"/>
    <dgm:cxn modelId="{CF7D5F61-058D-5949-B49E-EC7BDCA52767}" srcId="{3167C5EF-B78A-3843-BD46-0BC63DE9B18C}" destId="{69BC0420-43F9-B845-95C8-AD505293F561}" srcOrd="3" destOrd="0" parTransId="{F550F99C-50B0-C640-8D35-101B79A0DC93}" sibTransId="{338B2855-509A-564E-8095-AAFCDD37AB0B}"/>
    <dgm:cxn modelId="{E8AF0482-79A6-8F42-B003-F1C64184193D}" srcId="{D7538F38-975F-2C48-BD2C-2D103488BF25}" destId="{5D7FDC99-8C8C-7A4A-9B85-1FB6C39FC39B}" srcOrd="0" destOrd="0" parTransId="{335F9616-C3AD-1945-913E-C69BCD6DA90E}" sibTransId="{BCBD2CE8-5F39-EF41-A8E9-5BC3ABA7B844}"/>
    <dgm:cxn modelId="{F8652E71-13EA-BA4A-97C7-3122543F26A0}" type="presParOf" srcId="{C7C2BF03-5B02-5149-BF09-70D880454941}" destId="{3F1B3F83-2DA8-D74D-8BB4-C6F447D79B37}" srcOrd="0" destOrd="0" presId="urn:microsoft.com/office/officeart/2005/8/layout/vList6"/>
    <dgm:cxn modelId="{97C82E0D-E3C3-C04F-8C83-479CF8513177}" type="presParOf" srcId="{3F1B3F83-2DA8-D74D-8BB4-C6F447D79B37}" destId="{32EF3C4B-C795-D04C-B1F2-E26AEF8506A9}" srcOrd="0" destOrd="0" presId="urn:microsoft.com/office/officeart/2005/8/layout/vList6"/>
    <dgm:cxn modelId="{38915975-D643-ED4A-A56D-7F8E3920395B}" type="presParOf" srcId="{3F1B3F83-2DA8-D74D-8BB4-C6F447D79B37}" destId="{70D10329-7F66-F649-9569-CC33D2AA6592}" srcOrd="1" destOrd="0" presId="urn:microsoft.com/office/officeart/2005/8/layout/vList6"/>
    <dgm:cxn modelId="{21E1115B-3007-6B45-AF91-4B51DB5FE116}" type="presParOf" srcId="{C7C2BF03-5B02-5149-BF09-70D880454941}" destId="{9CF99E2B-F140-A848-B75C-94BD537C6C1C}" srcOrd="1" destOrd="0" presId="urn:microsoft.com/office/officeart/2005/8/layout/vList6"/>
    <dgm:cxn modelId="{DCD0573B-E470-564D-9A11-516BB850625D}" type="presParOf" srcId="{C7C2BF03-5B02-5149-BF09-70D880454941}" destId="{0883F245-C71F-C04F-BD20-A17AC1C9A86C}" srcOrd="2" destOrd="0" presId="urn:microsoft.com/office/officeart/2005/8/layout/vList6"/>
    <dgm:cxn modelId="{228C6D64-758A-214B-8A3A-2B89236F78EC}" type="presParOf" srcId="{0883F245-C71F-C04F-BD20-A17AC1C9A86C}" destId="{400390B9-4057-CD4B-9DF8-639409EC7895}" srcOrd="0" destOrd="0" presId="urn:microsoft.com/office/officeart/2005/8/layout/vList6"/>
    <dgm:cxn modelId="{577B3A34-D4BD-6940-A6AD-562000ABBE6A}" type="presParOf" srcId="{0883F245-C71F-C04F-BD20-A17AC1C9A86C}" destId="{206C2023-054E-BF47-B4F9-0C7150C9BE31}" srcOrd="1" destOrd="0" presId="urn:microsoft.com/office/officeart/2005/8/layout/vList6"/>
    <dgm:cxn modelId="{B8B8A730-6417-294B-96B8-4378EB69700B}" type="presParOf" srcId="{C7C2BF03-5B02-5149-BF09-70D880454941}" destId="{39B37473-3D38-CF4D-87C0-20AD519D2937}" srcOrd="3" destOrd="0" presId="urn:microsoft.com/office/officeart/2005/8/layout/vList6"/>
    <dgm:cxn modelId="{793B3B6C-0921-2A4C-A9E1-FE9A565E8FEE}" type="presParOf" srcId="{C7C2BF03-5B02-5149-BF09-70D880454941}" destId="{BC81F11A-893C-B645-BDD1-C290BA2AAC8E}" srcOrd="4" destOrd="0" presId="urn:microsoft.com/office/officeart/2005/8/layout/vList6"/>
    <dgm:cxn modelId="{3B57CCEC-5501-5C4C-A913-24B6A8A8933B}" type="presParOf" srcId="{BC81F11A-893C-B645-BDD1-C290BA2AAC8E}" destId="{A2F63F0F-D3B0-E04E-9A98-5A59ECEF5F51}" srcOrd="0" destOrd="0" presId="urn:microsoft.com/office/officeart/2005/8/layout/vList6"/>
    <dgm:cxn modelId="{431CB47C-7457-D146-BC05-0AB6AAAEBF0B}" type="presParOf" srcId="{BC81F11A-893C-B645-BDD1-C290BA2AAC8E}" destId="{B273EEA4-727A-DA48-AC02-8C2C450CC886}" srcOrd="1" destOrd="0" presId="urn:microsoft.com/office/officeart/2005/8/layout/vList6"/>
    <dgm:cxn modelId="{213EEFDA-3A88-C246-99ED-D7FFF75EC69A}" type="presParOf" srcId="{C7C2BF03-5B02-5149-BF09-70D880454941}" destId="{4599FDC2-006D-8C4B-A0A8-FAEF1DD97E31}" srcOrd="5" destOrd="0" presId="urn:microsoft.com/office/officeart/2005/8/layout/vList6"/>
    <dgm:cxn modelId="{2F324D5E-186B-3D4D-AECD-69214255F18E}" type="presParOf" srcId="{C7C2BF03-5B02-5149-BF09-70D880454941}" destId="{DF4A7E19-EB9C-B640-920A-A2B635A44E14}" srcOrd="6" destOrd="0" presId="urn:microsoft.com/office/officeart/2005/8/layout/vList6"/>
    <dgm:cxn modelId="{13C1AEF3-D90C-2C47-BF6F-13D480A7A25A}" type="presParOf" srcId="{DF4A7E19-EB9C-B640-920A-A2B635A44E14}" destId="{09DC4EDB-7AC0-2346-8C65-B00E43E7A85C}" srcOrd="0" destOrd="0" presId="urn:microsoft.com/office/officeart/2005/8/layout/vList6"/>
    <dgm:cxn modelId="{5039C246-2D0F-9941-AD9E-7C07A29B26FC}" type="presParOf" srcId="{DF4A7E19-EB9C-B640-920A-A2B635A44E14}" destId="{3D37CCC6-0101-3845-9C81-CC17F580F3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FD6F9D-22AE-BB46-B842-7DD07E24B28C}" type="doc">
      <dgm:prSet loTypeId="urn:microsoft.com/office/officeart/2005/8/layout/gear1" loCatId="" qsTypeId="urn:microsoft.com/office/officeart/2005/8/quickstyle/simple1" qsCatId="simple" csTypeId="urn:microsoft.com/office/officeart/2005/8/colors/accent1_2" csCatId="accent1" phldr="1"/>
      <dgm:spPr/>
    </dgm:pt>
    <dgm:pt modelId="{1F494520-E3CB-0848-A1E3-D340156D77D1}">
      <dgm:prSet phldrT="[Metin]" custT="1"/>
      <dgm:spPr/>
      <dgm:t>
        <a:bodyPr/>
        <a:lstStyle/>
        <a:p>
          <a:r>
            <a:rPr lang="tr-TR" sz="2800" dirty="0"/>
            <a:t>Eğitim ve öğretim süreçlerinde belirlenen hedeflere ulaşabilmek ve beklenilen hedef davranışları gerçekleştirmek için yapılan uygulamalara öğretim ilkeleri denir. </a:t>
          </a:r>
        </a:p>
      </dgm:t>
    </dgm:pt>
    <dgm:pt modelId="{BB68CEEF-5CD8-8C41-B668-E9331CCE632A}" type="parTrans" cxnId="{02D152FD-81F2-514D-BB96-136BA19D2C96}">
      <dgm:prSet/>
      <dgm:spPr/>
      <dgm:t>
        <a:bodyPr/>
        <a:lstStyle/>
        <a:p>
          <a:endParaRPr lang="tr-TR"/>
        </a:p>
      </dgm:t>
    </dgm:pt>
    <dgm:pt modelId="{D0F7DB7F-C4E9-2346-A4E1-651D7DC9FD11}" type="sibTrans" cxnId="{02D152FD-81F2-514D-BB96-136BA19D2C96}">
      <dgm:prSet/>
      <dgm:spPr/>
      <dgm:t>
        <a:bodyPr/>
        <a:lstStyle/>
        <a:p>
          <a:endParaRPr lang="tr-TR"/>
        </a:p>
      </dgm:t>
    </dgm:pt>
    <dgm:pt modelId="{52D913D6-94E9-424D-A06D-B5636B98AE21}">
      <dgm:prSet phldrT="[Metin]" custT="1"/>
      <dgm:spPr/>
      <dgm:t>
        <a:bodyPr/>
        <a:lstStyle/>
        <a:p>
          <a:r>
            <a:rPr lang="tr-TR" sz="2500" dirty="0"/>
            <a:t>Öğretim İlkleri öğretim yaşantılarının düzenlenmesine rehberlik eder.</a:t>
          </a:r>
        </a:p>
      </dgm:t>
    </dgm:pt>
    <dgm:pt modelId="{2995776C-4C33-CA4D-8509-A304B72F5082}" type="parTrans" cxnId="{43186DE2-ED6B-7749-BC99-1FE57197A337}">
      <dgm:prSet/>
      <dgm:spPr/>
      <dgm:t>
        <a:bodyPr/>
        <a:lstStyle/>
        <a:p>
          <a:endParaRPr lang="tr-TR"/>
        </a:p>
      </dgm:t>
    </dgm:pt>
    <dgm:pt modelId="{7396DD40-633A-3142-A236-98E67D5C162D}" type="sibTrans" cxnId="{43186DE2-ED6B-7749-BC99-1FE57197A337}">
      <dgm:prSet/>
      <dgm:spPr/>
      <dgm:t>
        <a:bodyPr/>
        <a:lstStyle/>
        <a:p>
          <a:endParaRPr lang="tr-TR"/>
        </a:p>
      </dgm:t>
    </dgm:pt>
    <dgm:pt modelId="{4112F341-AD8D-1746-8E5D-81B91206DBAF}" type="pres">
      <dgm:prSet presAssocID="{65FD6F9D-22AE-BB46-B842-7DD07E24B28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3C5BB86-4CB8-E44B-8FDE-3E55241755C7}" type="pres">
      <dgm:prSet presAssocID="{1F494520-E3CB-0848-A1E3-D340156D77D1}" presName="gear1" presStyleLbl="node1" presStyleIdx="0" presStyleCnt="2" custScaleX="159888" custScaleY="151723" custLinFactX="-26690" custLinFactNeighborX="-100000" custLinFactNeighborY="-243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968162-B6B4-1E4C-BE3B-1F0593FCB9FB}" type="pres">
      <dgm:prSet presAssocID="{1F494520-E3CB-0848-A1E3-D340156D77D1}" presName="gear1srcNode" presStyleLbl="node1" presStyleIdx="0" presStyleCnt="2"/>
      <dgm:spPr/>
      <dgm:t>
        <a:bodyPr/>
        <a:lstStyle/>
        <a:p>
          <a:endParaRPr lang="tr-TR"/>
        </a:p>
      </dgm:t>
    </dgm:pt>
    <dgm:pt modelId="{75BE05EB-A375-054E-A876-6910899DE118}" type="pres">
      <dgm:prSet presAssocID="{1F494520-E3CB-0848-A1E3-D340156D77D1}" presName="gear1dstNode" presStyleLbl="node1" presStyleIdx="0" presStyleCnt="2"/>
      <dgm:spPr/>
      <dgm:t>
        <a:bodyPr/>
        <a:lstStyle/>
        <a:p>
          <a:endParaRPr lang="tr-TR"/>
        </a:p>
      </dgm:t>
    </dgm:pt>
    <dgm:pt modelId="{2954EDC1-4F48-7846-AE40-9FFD9C4C8ABE}" type="pres">
      <dgm:prSet presAssocID="{52D913D6-94E9-424D-A06D-B5636B98AE21}" presName="gear2" presStyleLbl="node1" presStyleIdx="1" presStyleCnt="2" custScaleX="170678" custScaleY="141781" custLinFactX="100000" custLinFactNeighborX="116651" custLinFactNeighborY="39468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55D7FD-2672-4545-91F3-173B1706684C}" type="pres">
      <dgm:prSet presAssocID="{52D913D6-94E9-424D-A06D-B5636B98AE21}" presName="gear2srcNode" presStyleLbl="node1" presStyleIdx="1" presStyleCnt="2"/>
      <dgm:spPr/>
      <dgm:t>
        <a:bodyPr/>
        <a:lstStyle/>
        <a:p>
          <a:endParaRPr lang="tr-TR"/>
        </a:p>
      </dgm:t>
    </dgm:pt>
    <dgm:pt modelId="{7523B408-6016-9048-9A3B-851F1736011C}" type="pres">
      <dgm:prSet presAssocID="{52D913D6-94E9-424D-A06D-B5636B98AE21}" presName="gear2dstNode" presStyleLbl="node1" presStyleIdx="1" presStyleCnt="2"/>
      <dgm:spPr/>
      <dgm:t>
        <a:bodyPr/>
        <a:lstStyle/>
        <a:p>
          <a:endParaRPr lang="tr-TR"/>
        </a:p>
      </dgm:t>
    </dgm:pt>
    <dgm:pt modelId="{DFCF6F1A-E8AC-9E41-80D9-4B2CA47CA50E}" type="pres">
      <dgm:prSet presAssocID="{D0F7DB7F-C4E9-2346-A4E1-651D7DC9FD11}" presName="connector1" presStyleLbl="sibTrans2D1" presStyleIdx="0" presStyleCnt="2" custAng="19532567" custScaleX="117957" custScaleY="126327" custLinFactX="-3684" custLinFactNeighborX="-100000" custLinFactNeighborY="-11464"/>
      <dgm:spPr/>
      <dgm:t>
        <a:bodyPr/>
        <a:lstStyle/>
        <a:p>
          <a:endParaRPr lang="tr-TR"/>
        </a:p>
      </dgm:t>
    </dgm:pt>
    <dgm:pt modelId="{E7160434-7208-B848-BF92-181122790BE0}" type="pres">
      <dgm:prSet presAssocID="{7396DD40-633A-3142-A236-98E67D5C162D}" presName="connector2" presStyleLbl="sibTrans2D1" presStyleIdx="1" presStyleCnt="2" custAng="2170519" custLinFactX="54293" custLinFactNeighborX="100000" custLinFactNeighborY="17671"/>
      <dgm:spPr/>
      <dgm:t>
        <a:bodyPr/>
        <a:lstStyle/>
        <a:p>
          <a:endParaRPr lang="tr-TR"/>
        </a:p>
      </dgm:t>
    </dgm:pt>
  </dgm:ptLst>
  <dgm:cxnLst>
    <dgm:cxn modelId="{0A9E886C-4B7F-BD43-8EC1-1E40E1233AF6}" type="presOf" srcId="{52D913D6-94E9-424D-A06D-B5636B98AE21}" destId="{7523B408-6016-9048-9A3B-851F1736011C}" srcOrd="2" destOrd="0" presId="urn:microsoft.com/office/officeart/2005/8/layout/gear1"/>
    <dgm:cxn modelId="{9FBC1D6C-0918-E44E-B874-C49D9EA5790B}" type="presOf" srcId="{1F494520-E3CB-0848-A1E3-D340156D77D1}" destId="{08968162-B6B4-1E4C-BE3B-1F0593FCB9FB}" srcOrd="1" destOrd="0" presId="urn:microsoft.com/office/officeart/2005/8/layout/gear1"/>
    <dgm:cxn modelId="{02D152FD-81F2-514D-BB96-136BA19D2C96}" srcId="{65FD6F9D-22AE-BB46-B842-7DD07E24B28C}" destId="{1F494520-E3CB-0848-A1E3-D340156D77D1}" srcOrd="0" destOrd="0" parTransId="{BB68CEEF-5CD8-8C41-B668-E9331CCE632A}" sibTransId="{D0F7DB7F-C4E9-2346-A4E1-651D7DC9FD11}"/>
    <dgm:cxn modelId="{1F695761-5F34-6340-B4C5-A8D2C3AAC693}" type="presOf" srcId="{7396DD40-633A-3142-A236-98E67D5C162D}" destId="{E7160434-7208-B848-BF92-181122790BE0}" srcOrd="0" destOrd="0" presId="urn:microsoft.com/office/officeart/2005/8/layout/gear1"/>
    <dgm:cxn modelId="{09C242D5-B717-0645-9D27-B81210D506D0}" type="presOf" srcId="{D0F7DB7F-C4E9-2346-A4E1-651D7DC9FD11}" destId="{DFCF6F1A-E8AC-9E41-80D9-4B2CA47CA50E}" srcOrd="0" destOrd="0" presId="urn:microsoft.com/office/officeart/2005/8/layout/gear1"/>
    <dgm:cxn modelId="{A965CED5-85D6-4745-84A3-FF4BA6459ECC}" type="presOf" srcId="{1F494520-E3CB-0848-A1E3-D340156D77D1}" destId="{B3C5BB86-4CB8-E44B-8FDE-3E55241755C7}" srcOrd="0" destOrd="0" presId="urn:microsoft.com/office/officeart/2005/8/layout/gear1"/>
    <dgm:cxn modelId="{A92FA83C-B9E4-B341-B667-7D58077ADDDC}" type="presOf" srcId="{52D913D6-94E9-424D-A06D-B5636B98AE21}" destId="{2954EDC1-4F48-7846-AE40-9FFD9C4C8ABE}" srcOrd="0" destOrd="0" presId="urn:microsoft.com/office/officeart/2005/8/layout/gear1"/>
    <dgm:cxn modelId="{1B00DF58-55D2-F741-A478-828787AE2FC2}" type="presOf" srcId="{1F494520-E3CB-0848-A1E3-D340156D77D1}" destId="{75BE05EB-A375-054E-A876-6910899DE118}" srcOrd="2" destOrd="0" presId="urn:microsoft.com/office/officeart/2005/8/layout/gear1"/>
    <dgm:cxn modelId="{6F26DC85-0C76-EF4B-96DC-3FFB49E2D514}" type="presOf" srcId="{52D913D6-94E9-424D-A06D-B5636B98AE21}" destId="{2255D7FD-2672-4545-91F3-173B1706684C}" srcOrd="1" destOrd="0" presId="urn:microsoft.com/office/officeart/2005/8/layout/gear1"/>
    <dgm:cxn modelId="{C173096B-561A-2441-A0BB-8147587B1A9A}" type="presOf" srcId="{65FD6F9D-22AE-BB46-B842-7DD07E24B28C}" destId="{4112F341-AD8D-1746-8E5D-81B91206DBAF}" srcOrd="0" destOrd="0" presId="urn:microsoft.com/office/officeart/2005/8/layout/gear1"/>
    <dgm:cxn modelId="{43186DE2-ED6B-7749-BC99-1FE57197A337}" srcId="{65FD6F9D-22AE-BB46-B842-7DD07E24B28C}" destId="{52D913D6-94E9-424D-A06D-B5636B98AE21}" srcOrd="1" destOrd="0" parTransId="{2995776C-4C33-CA4D-8509-A304B72F5082}" sibTransId="{7396DD40-633A-3142-A236-98E67D5C162D}"/>
    <dgm:cxn modelId="{9AB49E73-F221-3546-AD2E-6CB4AB0D9C09}" type="presParOf" srcId="{4112F341-AD8D-1746-8E5D-81B91206DBAF}" destId="{B3C5BB86-4CB8-E44B-8FDE-3E55241755C7}" srcOrd="0" destOrd="0" presId="urn:microsoft.com/office/officeart/2005/8/layout/gear1"/>
    <dgm:cxn modelId="{D2501B8F-C726-0E45-BF34-A2D1C5385A9E}" type="presParOf" srcId="{4112F341-AD8D-1746-8E5D-81B91206DBAF}" destId="{08968162-B6B4-1E4C-BE3B-1F0593FCB9FB}" srcOrd="1" destOrd="0" presId="urn:microsoft.com/office/officeart/2005/8/layout/gear1"/>
    <dgm:cxn modelId="{C2160594-2373-A84C-8253-17C189268DE9}" type="presParOf" srcId="{4112F341-AD8D-1746-8E5D-81B91206DBAF}" destId="{75BE05EB-A375-054E-A876-6910899DE118}" srcOrd="2" destOrd="0" presId="urn:microsoft.com/office/officeart/2005/8/layout/gear1"/>
    <dgm:cxn modelId="{4195B26A-BA96-3040-B57F-A0ABDDE5EF5E}" type="presParOf" srcId="{4112F341-AD8D-1746-8E5D-81B91206DBAF}" destId="{2954EDC1-4F48-7846-AE40-9FFD9C4C8ABE}" srcOrd="3" destOrd="0" presId="urn:microsoft.com/office/officeart/2005/8/layout/gear1"/>
    <dgm:cxn modelId="{BEF19A0F-4BE6-8D48-97F2-BE15D9EDDB2C}" type="presParOf" srcId="{4112F341-AD8D-1746-8E5D-81B91206DBAF}" destId="{2255D7FD-2672-4545-91F3-173B1706684C}" srcOrd="4" destOrd="0" presId="urn:microsoft.com/office/officeart/2005/8/layout/gear1"/>
    <dgm:cxn modelId="{DDA95FCB-471A-F54C-8524-2953871B4BCA}" type="presParOf" srcId="{4112F341-AD8D-1746-8E5D-81B91206DBAF}" destId="{7523B408-6016-9048-9A3B-851F1736011C}" srcOrd="5" destOrd="0" presId="urn:microsoft.com/office/officeart/2005/8/layout/gear1"/>
    <dgm:cxn modelId="{1012223F-5F47-C044-949C-1CB26DF494B5}" type="presParOf" srcId="{4112F341-AD8D-1746-8E5D-81B91206DBAF}" destId="{DFCF6F1A-E8AC-9E41-80D9-4B2CA47CA50E}" srcOrd="6" destOrd="0" presId="urn:microsoft.com/office/officeart/2005/8/layout/gear1"/>
    <dgm:cxn modelId="{BF134E9B-2189-3545-9FF4-CBA73E9FDF94}" type="presParOf" srcId="{4112F341-AD8D-1746-8E5D-81B91206DBAF}" destId="{E7160434-7208-B848-BF92-181122790BE0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8D350E-E621-9649-8F35-0AC702955524}" type="doc">
      <dgm:prSet loTypeId="urn:microsoft.com/office/officeart/2005/8/layout/radial5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0F614679-2066-8647-92A5-901F750DE3CB}">
      <dgm:prSet phldrT="[Metin]"/>
      <dgm:spPr>
        <a:solidFill>
          <a:srgbClr val="A40002"/>
        </a:solidFill>
      </dgm:spPr>
      <dgm:t>
        <a:bodyPr/>
        <a:lstStyle/>
        <a:p>
          <a:r>
            <a:rPr lang="tr-TR" b="1" dirty="0"/>
            <a:t>Başlıca İlkler</a:t>
          </a:r>
        </a:p>
      </dgm:t>
    </dgm:pt>
    <dgm:pt modelId="{CF9006AC-0335-F04B-9D0C-5556920BEDCC}" type="parTrans" cxnId="{BBC185EF-DA17-484B-9247-7CC97B547F4F}">
      <dgm:prSet/>
      <dgm:spPr/>
      <dgm:t>
        <a:bodyPr/>
        <a:lstStyle/>
        <a:p>
          <a:endParaRPr lang="tr-TR"/>
        </a:p>
      </dgm:t>
    </dgm:pt>
    <dgm:pt modelId="{2AED3143-1199-604F-9D5B-7EFFF00AF1B5}" type="sibTrans" cxnId="{BBC185EF-DA17-484B-9247-7CC97B547F4F}">
      <dgm:prSet/>
      <dgm:spPr/>
      <dgm:t>
        <a:bodyPr/>
        <a:lstStyle/>
        <a:p>
          <a:endParaRPr lang="tr-TR"/>
        </a:p>
      </dgm:t>
    </dgm:pt>
    <dgm:pt modelId="{C6294333-11FB-0644-88D9-38C7B59923E5}">
      <dgm:prSet phldrT="[Metin]" custT="1"/>
      <dgm:spPr/>
      <dgm:t>
        <a:bodyPr/>
        <a:lstStyle/>
        <a:p>
          <a:r>
            <a:rPr lang="tr-TR" sz="2400" dirty="0"/>
            <a:t>1. Uyum İlkesi </a:t>
          </a:r>
        </a:p>
      </dgm:t>
    </dgm:pt>
    <dgm:pt modelId="{A00D7C5C-4E08-1C4D-8C36-1D89BDCAD194}" type="parTrans" cxnId="{8EA11E48-A4A8-5D44-BBDB-032754E8884E}">
      <dgm:prSet/>
      <dgm:spPr/>
      <dgm:t>
        <a:bodyPr/>
        <a:lstStyle/>
        <a:p>
          <a:endParaRPr lang="tr-TR"/>
        </a:p>
      </dgm:t>
    </dgm:pt>
    <dgm:pt modelId="{944427EC-621C-AD4C-BCB9-3F82E8FBB917}" type="sibTrans" cxnId="{8EA11E48-A4A8-5D44-BBDB-032754E8884E}">
      <dgm:prSet/>
      <dgm:spPr/>
      <dgm:t>
        <a:bodyPr/>
        <a:lstStyle/>
        <a:p>
          <a:endParaRPr lang="tr-TR"/>
        </a:p>
      </dgm:t>
    </dgm:pt>
    <dgm:pt modelId="{3C1D3DFD-586B-B14F-9449-2E9A65C108B9}">
      <dgm:prSet phldrT="[Metin]" custT="1"/>
      <dgm:spPr/>
      <dgm:t>
        <a:bodyPr/>
        <a:lstStyle/>
        <a:p>
          <a:r>
            <a:rPr lang="tr-TR" sz="2400" dirty="0"/>
            <a:t>2. İnsana Görelik </a:t>
          </a:r>
        </a:p>
      </dgm:t>
    </dgm:pt>
    <dgm:pt modelId="{1E4C0BB4-D3EB-A240-A9B9-29BB24353764}" type="parTrans" cxnId="{78EC7417-C8E9-804B-96F9-7FAB80A2DBA4}">
      <dgm:prSet/>
      <dgm:spPr/>
      <dgm:t>
        <a:bodyPr/>
        <a:lstStyle/>
        <a:p>
          <a:endParaRPr lang="tr-TR"/>
        </a:p>
      </dgm:t>
    </dgm:pt>
    <dgm:pt modelId="{1F40132A-AF62-1D42-AE49-A53E02A5C65C}" type="sibTrans" cxnId="{78EC7417-C8E9-804B-96F9-7FAB80A2DBA4}">
      <dgm:prSet/>
      <dgm:spPr/>
      <dgm:t>
        <a:bodyPr/>
        <a:lstStyle/>
        <a:p>
          <a:endParaRPr lang="tr-TR"/>
        </a:p>
      </dgm:t>
    </dgm:pt>
    <dgm:pt modelId="{CCBFF493-6CF9-9F41-808B-3613C5A4F9C9}">
      <dgm:prSet phldrT="[Metin]" custT="1"/>
      <dgm:spPr/>
      <dgm:t>
        <a:bodyPr/>
        <a:lstStyle/>
        <a:p>
          <a:r>
            <a:rPr lang="tr-TR" sz="2400" dirty="0"/>
            <a:t>3. Yakından Uzağa İlkesi </a:t>
          </a:r>
        </a:p>
      </dgm:t>
    </dgm:pt>
    <dgm:pt modelId="{9C8EBD2A-BC38-1F43-8538-FEF1B023FA75}" type="parTrans" cxnId="{E3E19AE1-DC11-4447-8AB2-FE4FF77BFB74}">
      <dgm:prSet/>
      <dgm:spPr/>
      <dgm:t>
        <a:bodyPr/>
        <a:lstStyle/>
        <a:p>
          <a:endParaRPr lang="tr-TR"/>
        </a:p>
      </dgm:t>
    </dgm:pt>
    <dgm:pt modelId="{0C479982-997A-6A44-8ACA-BE414EE6C48F}" type="sibTrans" cxnId="{E3E19AE1-DC11-4447-8AB2-FE4FF77BFB74}">
      <dgm:prSet/>
      <dgm:spPr/>
      <dgm:t>
        <a:bodyPr/>
        <a:lstStyle/>
        <a:p>
          <a:endParaRPr lang="tr-TR"/>
        </a:p>
      </dgm:t>
    </dgm:pt>
    <dgm:pt modelId="{3FB9BA22-A40F-A740-89AD-C0466B2B5B8F}">
      <dgm:prSet phldrT="[Metin]" custT="1"/>
      <dgm:spPr/>
      <dgm:t>
        <a:bodyPr/>
        <a:lstStyle/>
        <a:p>
          <a:r>
            <a:rPr lang="tr-TR" sz="2400" dirty="0"/>
            <a:t>4. Bilinenden Bilinmeye İlkesi </a:t>
          </a:r>
        </a:p>
      </dgm:t>
    </dgm:pt>
    <dgm:pt modelId="{0994388A-DE12-EB45-80B3-0371E328EFC8}" type="parTrans" cxnId="{1B08C4BE-D80F-994C-A404-E19B234FB747}">
      <dgm:prSet/>
      <dgm:spPr/>
      <dgm:t>
        <a:bodyPr/>
        <a:lstStyle/>
        <a:p>
          <a:endParaRPr lang="tr-TR"/>
        </a:p>
      </dgm:t>
    </dgm:pt>
    <dgm:pt modelId="{C781ADAA-A29B-9D40-BB9E-921A476E65A8}" type="sibTrans" cxnId="{1B08C4BE-D80F-994C-A404-E19B234FB747}">
      <dgm:prSet/>
      <dgm:spPr/>
      <dgm:t>
        <a:bodyPr/>
        <a:lstStyle/>
        <a:p>
          <a:endParaRPr lang="tr-TR"/>
        </a:p>
      </dgm:t>
    </dgm:pt>
    <dgm:pt modelId="{1747712B-DB76-264F-B6AF-16369B0583DE}">
      <dgm:prSet custT="1"/>
      <dgm:spPr/>
      <dgm:t>
        <a:bodyPr/>
        <a:lstStyle/>
        <a:p>
          <a:r>
            <a:rPr lang="tr-TR" sz="2400" dirty="0"/>
            <a:t>5. Somuttan Soyuta İlkesi </a:t>
          </a:r>
        </a:p>
      </dgm:t>
    </dgm:pt>
    <dgm:pt modelId="{4D2D074A-6487-9246-B1C8-DF4411E419A6}" type="parTrans" cxnId="{F6CD4A34-CBF9-D542-8F3C-B7940ED097D9}">
      <dgm:prSet/>
      <dgm:spPr/>
      <dgm:t>
        <a:bodyPr/>
        <a:lstStyle/>
        <a:p>
          <a:endParaRPr lang="tr-TR"/>
        </a:p>
      </dgm:t>
    </dgm:pt>
    <dgm:pt modelId="{67E1FAF2-FB22-824A-868F-B17009FC02D6}" type="sibTrans" cxnId="{F6CD4A34-CBF9-D542-8F3C-B7940ED097D9}">
      <dgm:prSet/>
      <dgm:spPr/>
      <dgm:t>
        <a:bodyPr/>
        <a:lstStyle/>
        <a:p>
          <a:endParaRPr lang="tr-TR"/>
        </a:p>
      </dgm:t>
    </dgm:pt>
    <dgm:pt modelId="{0F5F9EEE-A827-204C-A2EC-3BCA0BFC7D3E}">
      <dgm:prSet custT="1"/>
      <dgm:spPr/>
      <dgm:t>
        <a:bodyPr/>
        <a:lstStyle/>
        <a:p>
          <a:r>
            <a:rPr lang="tr-TR" sz="2400" dirty="0"/>
            <a:t>6. Kolaydan Zora İlkesi ( Basitten Karmaşığa) </a:t>
          </a:r>
        </a:p>
      </dgm:t>
    </dgm:pt>
    <dgm:pt modelId="{64B92FA2-8890-244E-8172-5628572682C4}" type="parTrans" cxnId="{BEBAE42B-7F9A-8E41-9997-6B2E4BFB004F}">
      <dgm:prSet/>
      <dgm:spPr/>
      <dgm:t>
        <a:bodyPr/>
        <a:lstStyle/>
        <a:p>
          <a:endParaRPr lang="tr-TR"/>
        </a:p>
      </dgm:t>
    </dgm:pt>
    <dgm:pt modelId="{99B03C06-97AD-424F-AB60-02A3E6797A48}" type="sibTrans" cxnId="{BEBAE42B-7F9A-8E41-9997-6B2E4BFB004F}">
      <dgm:prSet/>
      <dgm:spPr/>
      <dgm:t>
        <a:bodyPr/>
        <a:lstStyle/>
        <a:p>
          <a:endParaRPr lang="tr-TR"/>
        </a:p>
      </dgm:t>
    </dgm:pt>
    <dgm:pt modelId="{14393505-190D-D84B-8B47-686451AC2236}">
      <dgm:prSet custT="1"/>
      <dgm:spPr/>
      <dgm:t>
        <a:bodyPr/>
        <a:lstStyle/>
        <a:p>
          <a:r>
            <a:rPr lang="tr-TR" sz="2400" dirty="0"/>
            <a:t>7. </a:t>
          </a:r>
          <a:r>
            <a:rPr lang="tr-TR" sz="2400" dirty="0" err="1"/>
            <a:t>Hayatilik</a:t>
          </a:r>
          <a:r>
            <a:rPr lang="tr-TR" sz="2400" dirty="0"/>
            <a:t> İlkesi </a:t>
          </a:r>
        </a:p>
      </dgm:t>
    </dgm:pt>
    <dgm:pt modelId="{9B6CDF86-88EE-B848-9399-0561CE0FBBBA}" type="parTrans" cxnId="{B2695282-F7F4-F542-963B-D487049F4ED7}">
      <dgm:prSet/>
      <dgm:spPr/>
      <dgm:t>
        <a:bodyPr/>
        <a:lstStyle/>
        <a:p>
          <a:endParaRPr lang="tr-TR"/>
        </a:p>
      </dgm:t>
    </dgm:pt>
    <dgm:pt modelId="{67FF358E-6407-A04B-84E4-4B674ECC2131}" type="sibTrans" cxnId="{B2695282-F7F4-F542-963B-D487049F4ED7}">
      <dgm:prSet/>
      <dgm:spPr/>
      <dgm:t>
        <a:bodyPr/>
        <a:lstStyle/>
        <a:p>
          <a:endParaRPr lang="tr-TR"/>
        </a:p>
      </dgm:t>
    </dgm:pt>
    <dgm:pt modelId="{4302960E-7137-924E-A078-B306506B2E9E}">
      <dgm:prSet custT="1"/>
      <dgm:spPr/>
      <dgm:t>
        <a:bodyPr/>
        <a:lstStyle/>
        <a:p>
          <a:r>
            <a:rPr lang="tr-TR" sz="2400" dirty="0"/>
            <a:t>8. Güncellik İlkesi </a:t>
          </a:r>
        </a:p>
      </dgm:t>
    </dgm:pt>
    <dgm:pt modelId="{68EEFE0F-46CE-A646-882A-20D5EB07B036}" type="parTrans" cxnId="{E4C64672-A2E7-774D-93E3-BF6898E217B1}">
      <dgm:prSet/>
      <dgm:spPr/>
      <dgm:t>
        <a:bodyPr/>
        <a:lstStyle/>
        <a:p>
          <a:endParaRPr lang="tr-TR"/>
        </a:p>
      </dgm:t>
    </dgm:pt>
    <dgm:pt modelId="{CEB9974D-AD2D-0747-BBE6-C7A738E20B59}" type="sibTrans" cxnId="{E4C64672-A2E7-774D-93E3-BF6898E217B1}">
      <dgm:prSet/>
      <dgm:spPr/>
      <dgm:t>
        <a:bodyPr/>
        <a:lstStyle/>
        <a:p>
          <a:endParaRPr lang="tr-TR"/>
        </a:p>
      </dgm:t>
    </dgm:pt>
    <dgm:pt modelId="{BA3AC4E0-A8F0-3943-9830-09155F632A1C}" type="pres">
      <dgm:prSet presAssocID="{4E8D350E-E621-9649-8F35-0AC70295552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B1E77DB-A667-6B49-94CE-056B07A7A31E}" type="pres">
      <dgm:prSet presAssocID="{0F614679-2066-8647-92A5-901F750DE3CB}" presName="centerShape" presStyleLbl="node0" presStyleIdx="0" presStyleCnt="1" custScaleX="157219" custScaleY="138291"/>
      <dgm:spPr/>
      <dgm:t>
        <a:bodyPr/>
        <a:lstStyle/>
        <a:p>
          <a:endParaRPr lang="tr-TR"/>
        </a:p>
      </dgm:t>
    </dgm:pt>
    <dgm:pt modelId="{93BB0A19-AAFD-6A46-90A0-1ADB6FEF6E50}" type="pres">
      <dgm:prSet presAssocID="{A00D7C5C-4E08-1C4D-8C36-1D89BDCAD194}" presName="parTrans" presStyleLbl="sibTrans2D1" presStyleIdx="0" presStyleCnt="8"/>
      <dgm:spPr/>
      <dgm:t>
        <a:bodyPr/>
        <a:lstStyle/>
        <a:p>
          <a:endParaRPr lang="tr-TR"/>
        </a:p>
      </dgm:t>
    </dgm:pt>
    <dgm:pt modelId="{D10FBD06-AE83-C549-905A-7B48883F75E4}" type="pres">
      <dgm:prSet presAssocID="{A00D7C5C-4E08-1C4D-8C36-1D89BDCAD194}" presName="connectorText" presStyleLbl="sibTrans2D1" presStyleIdx="0" presStyleCnt="8"/>
      <dgm:spPr/>
      <dgm:t>
        <a:bodyPr/>
        <a:lstStyle/>
        <a:p>
          <a:endParaRPr lang="tr-TR"/>
        </a:p>
      </dgm:t>
    </dgm:pt>
    <dgm:pt modelId="{8ADF32E1-B3DA-E44C-AF58-ADD9021BC507}" type="pres">
      <dgm:prSet presAssocID="{C6294333-11FB-0644-88D9-38C7B59923E5}" presName="node" presStyleLbl="node1" presStyleIdx="0" presStyleCnt="8" custScaleX="113303" custScaleY="10899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BE11F26-0809-3D48-A4BA-D0C7D1C822B5}" type="pres">
      <dgm:prSet presAssocID="{1E4C0BB4-D3EB-A240-A9B9-29BB24353764}" presName="parTrans" presStyleLbl="sibTrans2D1" presStyleIdx="1" presStyleCnt="8"/>
      <dgm:spPr/>
      <dgm:t>
        <a:bodyPr/>
        <a:lstStyle/>
        <a:p>
          <a:endParaRPr lang="tr-TR"/>
        </a:p>
      </dgm:t>
    </dgm:pt>
    <dgm:pt modelId="{035D7CA3-1CC2-6640-8BCD-88C8C615265D}" type="pres">
      <dgm:prSet presAssocID="{1E4C0BB4-D3EB-A240-A9B9-29BB24353764}" presName="connectorText" presStyleLbl="sibTrans2D1" presStyleIdx="1" presStyleCnt="8"/>
      <dgm:spPr/>
      <dgm:t>
        <a:bodyPr/>
        <a:lstStyle/>
        <a:p>
          <a:endParaRPr lang="tr-TR"/>
        </a:p>
      </dgm:t>
    </dgm:pt>
    <dgm:pt modelId="{E76AFC60-003F-2247-B401-847B49F26D64}" type="pres">
      <dgm:prSet presAssocID="{3C1D3DFD-586B-B14F-9449-2E9A65C108B9}" presName="node" presStyleLbl="node1" presStyleIdx="1" presStyleCnt="8" custScaleX="114094" custScaleY="1164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E9A7E6A-4344-9340-A9A7-889FC7E7AABE}" type="pres">
      <dgm:prSet presAssocID="{9C8EBD2A-BC38-1F43-8538-FEF1B023FA75}" presName="parTrans" presStyleLbl="sibTrans2D1" presStyleIdx="2" presStyleCnt="8"/>
      <dgm:spPr/>
      <dgm:t>
        <a:bodyPr/>
        <a:lstStyle/>
        <a:p>
          <a:endParaRPr lang="tr-TR"/>
        </a:p>
      </dgm:t>
    </dgm:pt>
    <dgm:pt modelId="{87173600-210F-C444-A483-1852CA6D42CB}" type="pres">
      <dgm:prSet presAssocID="{9C8EBD2A-BC38-1F43-8538-FEF1B023FA75}" presName="connectorText" presStyleLbl="sibTrans2D1" presStyleIdx="2" presStyleCnt="8"/>
      <dgm:spPr/>
      <dgm:t>
        <a:bodyPr/>
        <a:lstStyle/>
        <a:p>
          <a:endParaRPr lang="tr-TR"/>
        </a:p>
      </dgm:t>
    </dgm:pt>
    <dgm:pt modelId="{527A5AFC-15D2-7C49-A97B-A28B5BF86D81}" type="pres">
      <dgm:prSet presAssocID="{CCBFF493-6CF9-9F41-808B-3613C5A4F9C9}" presName="node" presStyleLbl="node1" presStyleIdx="2" presStyleCnt="8" custScaleX="115709" custScaleY="1110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B5C26B-F9EF-D845-9D8F-EFDD32671FEE}" type="pres">
      <dgm:prSet presAssocID="{0994388A-DE12-EB45-80B3-0371E328EFC8}" presName="parTrans" presStyleLbl="sibTrans2D1" presStyleIdx="3" presStyleCnt="8"/>
      <dgm:spPr/>
      <dgm:t>
        <a:bodyPr/>
        <a:lstStyle/>
        <a:p>
          <a:endParaRPr lang="tr-TR"/>
        </a:p>
      </dgm:t>
    </dgm:pt>
    <dgm:pt modelId="{C019DCE3-D9A5-8640-98CA-A02D6B8C9C96}" type="pres">
      <dgm:prSet presAssocID="{0994388A-DE12-EB45-80B3-0371E328EFC8}" presName="connectorText" presStyleLbl="sibTrans2D1" presStyleIdx="3" presStyleCnt="8"/>
      <dgm:spPr/>
      <dgm:t>
        <a:bodyPr/>
        <a:lstStyle/>
        <a:p>
          <a:endParaRPr lang="tr-TR"/>
        </a:p>
      </dgm:t>
    </dgm:pt>
    <dgm:pt modelId="{CEE02BE5-95D0-764A-BA63-EBBE1B98A7FA}" type="pres">
      <dgm:prSet presAssocID="{3FB9BA22-A40F-A740-89AD-C0466B2B5B8F}" presName="node" presStyleLbl="node1" presStyleIdx="3" presStyleCnt="8" custScaleX="128440" custScaleY="113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4272E4-3437-9A4B-8320-B4E512C96A7E}" type="pres">
      <dgm:prSet presAssocID="{4D2D074A-6487-9246-B1C8-DF4411E419A6}" presName="parTrans" presStyleLbl="sibTrans2D1" presStyleIdx="4" presStyleCnt="8"/>
      <dgm:spPr/>
      <dgm:t>
        <a:bodyPr/>
        <a:lstStyle/>
        <a:p>
          <a:endParaRPr lang="tr-TR"/>
        </a:p>
      </dgm:t>
    </dgm:pt>
    <dgm:pt modelId="{BB9D68FE-0848-974C-BB77-62145A279A29}" type="pres">
      <dgm:prSet presAssocID="{4D2D074A-6487-9246-B1C8-DF4411E419A6}" presName="connectorText" presStyleLbl="sibTrans2D1" presStyleIdx="4" presStyleCnt="8"/>
      <dgm:spPr/>
      <dgm:t>
        <a:bodyPr/>
        <a:lstStyle/>
        <a:p>
          <a:endParaRPr lang="tr-TR"/>
        </a:p>
      </dgm:t>
    </dgm:pt>
    <dgm:pt modelId="{438B309A-FFCB-5849-90EC-959C6D792E2C}" type="pres">
      <dgm:prSet presAssocID="{1747712B-DB76-264F-B6AF-16369B0583DE}" presName="node" presStyleLbl="node1" presStyleIdx="4" presStyleCnt="8" custScaleX="119340" custScaleY="1183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D604D6E-DBD3-3F4E-9CC2-FCF9EE429881}" type="pres">
      <dgm:prSet presAssocID="{64B92FA2-8890-244E-8172-5628572682C4}" presName="parTrans" presStyleLbl="sibTrans2D1" presStyleIdx="5" presStyleCnt="8"/>
      <dgm:spPr/>
      <dgm:t>
        <a:bodyPr/>
        <a:lstStyle/>
        <a:p>
          <a:endParaRPr lang="tr-TR"/>
        </a:p>
      </dgm:t>
    </dgm:pt>
    <dgm:pt modelId="{D7947E3B-CCC9-FC4B-A0B4-5C82E011E08A}" type="pres">
      <dgm:prSet presAssocID="{64B92FA2-8890-244E-8172-5628572682C4}" presName="connectorText" presStyleLbl="sibTrans2D1" presStyleIdx="5" presStyleCnt="8"/>
      <dgm:spPr/>
      <dgm:t>
        <a:bodyPr/>
        <a:lstStyle/>
        <a:p>
          <a:endParaRPr lang="tr-TR"/>
        </a:p>
      </dgm:t>
    </dgm:pt>
    <dgm:pt modelId="{02245075-447B-7045-8022-0A7CCDFEC643}" type="pres">
      <dgm:prSet presAssocID="{0F5F9EEE-A827-204C-A2EC-3BCA0BFC7D3E}" presName="node" presStyleLbl="node1" presStyleIdx="5" presStyleCnt="8" custScaleX="136131" custScaleY="1204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21CDCD-A775-414A-956D-8CF5BA1D7322}" type="pres">
      <dgm:prSet presAssocID="{9B6CDF86-88EE-B848-9399-0561CE0FBBBA}" presName="parTrans" presStyleLbl="sibTrans2D1" presStyleIdx="6" presStyleCnt="8"/>
      <dgm:spPr/>
      <dgm:t>
        <a:bodyPr/>
        <a:lstStyle/>
        <a:p>
          <a:endParaRPr lang="tr-TR"/>
        </a:p>
      </dgm:t>
    </dgm:pt>
    <dgm:pt modelId="{D3C1A370-76B4-1440-9461-43A03169E9FA}" type="pres">
      <dgm:prSet presAssocID="{9B6CDF86-88EE-B848-9399-0561CE0FBBBA}" presName="connectorText" presStyleLbl="sibTrans2D1" presStyleIdx="6" presStyleCnt="8"/>
      <dgm:spPr/>
      <dgm:t>
        <a:bodyPr/>
        <a:lstStyle/>
        <a:p>
          <a:endParaRPr lang="tr-TR"/>
        </a:p>
      </dgm:t>
    </dgm:pt>
    <dgm:pt modelId="{EF1BC95C-6A70-CC49-A200-803B3288E897}" type="pres">
      <dgm:prSet presAssocID="{14393505-190D-D84B-8B47-686451AC2236}" presName="node" presStyleLbl="node1" presStyleIdx="6" presStyleCnt="8" custScaleX="110451" custScaleY="1183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D01FCD0-0798-1A49-8C83-49E7E92A3B1F}" type="pres">
      <dgm:prSet presAssocID="{68EEFE0F-46CE-A646-882A-20D5EB07B036}" presName="parTrans" presStyleLbl="sibTrans2D1" presStyleIdx="7" presStyleCnt="8"/>
      <dgm:spPr/>
      <dgm:t>
        <a:bodyPr/>
        <a:lstStyle/>
        <a:p>
          <a:endParaRPr lang="tr-TR"/>
        </a:p>
      </dgm:t>
    </dgm:pt>
    <dgm:pt modelId="{74C83560-704D-C447-B489-7324ADE12AAF}" type="pres">
      <dgm:prSet presAssocID="{68EEFE0F-46CE-A646-882A-20D5EB07B036}" presName="connectorText" presStyleLbl="sibTrans2D1" presStyleIdx="7" presStyleCnt="8"/>
      <dgm:spPr/>
      <dgm:t>
        <a:bodyPr/>
        <a:lstStyle/>
        <a:p>
          <a:endParaRPr lang="tr-TR"/>
        </a:p>
      </dgm:t>
    </dgm:pt>
    <dgm:pt modelId="{2FB91831-EFC9-1743-9F71-5C00B511BA9D}" type="pres">
      <dgm:prSet presAssocID="{4302960E-7137-924E-A078-B306506B2E9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1C2D280-71D9-6C42-AB82-2D41E1E2E556}" type="presOf" srcId="{4D2D074A-6487-9246-B1C8-DF4411E419A6}" destId="{864272E4-3437-9A4B-8320-B4E512C96A7E}" srcOrd="0" destOrd="0" presId="urn:microsoft.com/office/officeart/2005/8/layout/radial5"/>
    <dgm:cxn modelId="{6415E391-ABDC-CB4A-A786-6406554BE4E6}" type="presOf" srcId="{9B6CDF86-88EE-B848-9399-0561CE0FBBBA}" destId="{1721CDCD-A775-414A-956D-8CF5BA1D7322}" srcOrd="0" destOrd="0" presId="urn:microsoft.com/office/officeart/2005/8/layout/radial5"/>
    <dgm:cxn modelId="{BF8F327D-2C7B-1840-ACC7-A085848FB8EB}" type="presOf" srcId="{9B6CDF86-88EE-B848-9399-0561CE0FBBBA}" destId="{D3C1A370-76B4-1440-9461-43A03169E9FA}" srcOrd="1" destOrd="0" presId="urn:microsoft.com/office/officeart/2005/8/layout/radial5"/>
    <dgm:cxn modelId="{F6CD4A34-CBF9-D542-8F3C-B7940ED097D9}" srcId="{0F614679-2066-8647-92A5-901F750DE3CB}" destId="{1747712B-DB76-264F-B6AF-16369B0583DE}" srcOrd="4" destOrd="0" parTransId="{4D2D074A-6487-9246-B1C8-DF4411E419A6}" sibTransId="{67E1FAF2-FB22-824A-868F-B17009FC02D6}"/>
    <dgm:cxn modelId="{7A888BBF-4369-7F45-86D8-756BAA024476}" type="presOf" srcId="{0994388A-DE12-EB45-80B3-0371E328EFC8}" destId="{C019DCE3-D9A5-8640-98CA-A02D6B8C9C96}" srcOrd="1" destOrd="0" presId="urn:microsoft.com/office/officeart/2005/8/layout/radial5"/>
    <dgm:cxn modelId="{B9032D80-0E5A-0745-8E2D-55AEB45495CB}" type="presOf" srcId="{4D2D074A-6487-9246-B1C8-DF4411E419A6}" destId="{BB9D68FE-0848-974C-BB77-62145A279A29}" srcOrd="1" destOrd="0" presId="urn:microsoft.com/office/officeart/2005/8/layout/radial5"/>
    <dgm:cxn modelId="{B67EEFB8-386E-F843-916F-1EEA7E785973}" type="presOf" srcId="{3C1D3DFD-586B-B14F-9449-2E9A65C108B9}" destId="{E76AFC60-003F-2247-B401-847B49F26D64}" srcOrd="0" destOrd="0" presId="urn:microsoft.com/office/officeart/2005/8/layout/radial5"/>
    <dgm:cxn modelId="{B2695282-F7F4-F542-963B-D487049F4ED7}" srcId="{0F614679-2066-8647-92A5-901F750DE3CB}" destId="{14393505-190D-D84B-8B47-686451AC2236}" srcOrd="6" destOrd="0" parTransId="{9B6CDF86-88EE-B848-9399-0561CE0FBBBA}" sibTransId="{67FF358E-6407-A04B-84E4-4B674ECC2131}"/>
    <dgm:cxn modelId="{D7392DD9-BD3B-524F-BA10-6414C6AC407D}" type="presOf" srcId="{A00D7C5C-4E08-1C4D-8C36-1D89BDCAD194}" destId="{93BB0A19-AAFD-6A46-90A0-1ADB6FEF6E50}" srcOrd="0" destOrd="0" presId="urn:microsoft.com/office/officeart/2005/8/layout/radial5"/>
    <dgm:cxn modelId="{E3E19AE1-DC11-4447-8AB2-FE4FF77BFB74}" srcId="{0F614679-2066-8647-92A5-901F750DE3CB}" destId="{CCBFF493-6CF9-9F41-808B-3613C5A4F9C9}" srcOrd="2" destOrd="0" parTransId="{9C8EBD2A-BC38-1F43-8538-FEF1B023FA75}" sibTransId="{0C479982-997A-6A44-8ACA-BE414EE6C48F}"/>
    <dgm:cxn modelId="{72096153-D2EE-1649-86F4-58583B887D0C}" type="presOf" srcId="{3FB9BA22-A40F-A740-89AD-C0466B2B5B8F}" destId="{CEE02BE5-95D0-764A-BA63-EBBE1B98A7FA}" srcOrd="0" destOrd="0" presId="urn:microsoft.com/office/officeart/2005/8/layout/radial5"/>
    <dgm:cxn modelId="{DD884C4F-AC28-0242-B547-DF9D1E640BA9}" type="presOf" srcId="{1E4C0BB4-D3EB-A240-A9B9-29BB24353764}" destId="{DBE11F26-0809-3D48-A4BA-D0C7D1C822B5}" srcOrd="0" destOrd="0" presId="urn:microsoft.com/office/officeart/2005/8/layout/radial5"/>
    <dgm:cxn modelId="{9AACDDB5-0B3A-4840-BBBE-228989F8BB59}" type="presOf" srcId="{4302960E-7137-924E-A078-B306506B2E9E}" destId="{2FB91831-EFC9-1743-9F71-5C00B511BA9D}" srcOrd="0" destOrd="0" presId="urn:microsoft.com/office/officeart/2005/8/layout/radial5"/>
    <dgm:cxn modelId="{20E69BC5-504C-A84D-91D2-70A86DD0DFA4}" type="presOf" srcId="{14393505-190D-D84B-8B47-686451AC2236}" destId="{EF1BC95C-6A70-CC49-A200-803B3288E897}" srcOrd="0" destOrd="0" presId="urn:microsoft.com/office/officeart/2005/8/layout/radial5"/>
    <dgm:cxn modelId="{6B00514B-85AB-0440-8102-1F3889E4D3B2}" type="presOf" srcId="{1747712B-DB76-264F-B6AF-16369B0583DE}" destId="{438B309A-FFCB-5849-90EC-959C6D792E2C}" srcOrd="0" destOrd="0" presId="urn:microsoft.com/office/officeart/2005/8/layout/radial5"/>
    <dgm:cxn modelId="{D0C5A3FF-1E57-6949-B8E4-ABD77AF51DB4}" type="presOf" srcId="{0994388A-DE12-EB45-80B3-0371E328EFC8}" destId="{D5B5C26B-F9EF-D845-9D8F-EFDD32671FEE}" srcOrd="0" destOrd="0" presId="urn:microsoft.com/office/officeart/2005/8/layout/radial5"/>
    <dgm:cxn modelId="{78EC7417-C8E9-804B-96F9-7FAB80A2DBA4}" srcId="{0F614679-2066-8647-92A5-901F750DE3CB}" destId="{3C1D3DFD-586B-B14F-9449-2E9A65C108B9}" srcOrd="1" destOrd="0" parTransId="{1E4C0BB4-D3EB-A240-A9B9-29BB24353764}" sibTransId="{1F40132A-AF62-1D42-AE49-A53E02A5C65C}"/>
    <dgm:cxn modelId="{E4C64672-A2E7-774D-93E3-BF6898E217B1}" srcId="{0F614679-2066-8647-92A5-901F750DE3CB}" destId="{4302960E-7137-924E-A078-B306506B2E9E}" srcOrd="7" destOrd="0" parTransId="{68EEFE0F-46CE-A646-882A-20D5EB07B036}" sibTransId="{CEB9974D-AD2D-0747-BBE6-C7A738E20B59}"/>
    <dgm:cxn modelId="{24A6385C-4299-F948-9EF3-45262AF4FB00}" type="presOf" srcId="{4E8D350E-E621-9649-8F35-0AC702955524}" destId="{BA3AC4E0-A8F0-3943-9830-09155F632A1C}" srcOrd="0" destOrd="0" presId="urn:microsoft.com/office/officeart/2005/8/layout/radial5"/>
    <dgm:cxn modelId="{A6F6DDCA-ACAA-DD46-927C-B4565DAEC7CB}" type="presOf" srcId="{9C8EBD2A-BC38-1F43-8538-FEF1B023FA75}" destId="{AE9A7E6A-4344-9340-A9A7-889FC7E7AABE}" srcOrd="0" destOrd="0" presId="urn:microsoft.com/office/officeart/2005/8/layout/radial5"/>
    <dgm:cxn modelId="{7EE4774D-CCDE-124F-ACF0-DD1AD6279E3B}" type="presOf" srcId="{64B92FA2-8890-244E-8172-5628572682C4}" destId="{D7947E3B-CCC9-FC4B-A0B4-5C82E011E08A}" srcOrd="1" destOrd="0" presId="urn:microsoft.com/office/officeart/2005/8/layout/radial5"/>
    <dgm:cxn modelId="{BEBAE42B-7F9A-8E41-9997-6B2E4BFB004F}" srcId="{0F614679-2066-8647-92A5-901F750DE3CB}" destId="{0F5F9EEE-A827-204C-A2EC-3BCA0BFC7D3E}" srcOrd="5" destOrd="0" parTransId="{64B92FA2-8890-244E-8172-5628572682C4}" sibTransId="{99B03C06-97AD-424F-AB60-02A3E6797A48}"/>
    <dgm:cxn modelId="{259A1A14-7506-B04B-82B0-1330EEA76458}" type="presOf" srcId="{CCBFF493-6CF9-9F41-808B-3613C5A4F9C9}" destId="{527A5AFC-15D2-7C49-A97B-A28B5BF86D81}" srcOrd="0" destOrd="0" presId="urn:microsoft.com/office/officeart/2005/8/layout/radial5"/>
    <dgm:cxn modelId="{1B08C4BE-D80F-994C-A404-E19B234FB747}" srcId="{0F614679-2066-8647-92A5-901F750DE3CB}" destId="{3FB9BA22-A40F-A740-89AD-C0466B2B5B8F}" srcOrd="3" destOrd="0" parTransId="{0994388A-DE12-EB45-80B3-0371E328EFC8}" sibTransId="{C781ADAA-A29B-9D40-BB9E-921A476E65A8}"/>
    <dgm:cxn modelId="{419757BA-A3AC-E843-9AF3-885AB75D219C}" type="presOf" srcId="{C6294333-11FB-0644-88D9-38C7B59923E5}" destId="{8ADF32E1-B3DA-E44C-AF58-ADD9021BC507}" srcOrd="0" destOrd="0" presId="urn:microsoft.com/office/officeart/2005/8/layout/radial5"/>
    <dgm:cxn modelId="{2D6782D2-7239-2643-AD30-03B0A7C39F5B}" type="presOf" srcId="{A00D7C5C-4E08-1C4D-8C36-1D89BDCAD194}" destId="{D10FBD06-AE83-C549-905A-7B48883F75E4}" srcOrd="1" destOrd="0" presId="urn:microsoft.com/office/officeart/2005/8/layout/radial5"/>
    <dgm:cxn modelId="{D441F56B-82F9-804F-972A-88FE8533495F}" type="presOf" srcId="{9C8EBD2A-BC38-1F43-8538-FEF1B023FA75}" destId="{87173600-210F-C444-A483-1852CA6D42CB}" srcOrd="1" destOrd="0" presId="urn:microsoft.com/office/officeart/2005/8/layout/radial5"/>
    <dgm:cxn modelId="{BBC185EF-DA17-484B-9247-7CC97B547F4F}" srcId="{4E8D350E-E621-9649-8F35-0AC702955524}" destId="{0F614679-2066-8647-92A5-901F750DE3CB}" srcOrd="0" destOrd="0" parTransId="{CF9006AC-0335-F04B-9D0C-5556920BEDCC}" sibTransId="{2AED3143-1199-604F-9D5B-7EFFF00AF1B5}"/>
    <dgm:cxn modelId="{631B739B-2DBC-0B4D-B081-07EEFAA1B12C}" type="presOf" srcId="{64B92FA2-8890-244E-8172-5628572682C4}" destId="{3D604D6E-DBD3-3F4E-9CC2-FCF9EE429881}" srcOrd="0" destOrd="0" presId="urn:microsoft.com/office/officeart/2005/8/layout/radial5"/>
    <dgm:cxn modelId="{52A5870B-7E9A-EB44-8536-48FC709430A1}" type="presOf" srcId="{0F5F9EEE-A827-204C-A2EC-3BCA0BFC7D3E}" destId="{02245075-447B-7045-8022-0A7CCDFEC643}" srcOrd="0" destOrd="0" presId="urn:microsoft.com/office/officeart/2005/8/layout/radial5"/>
    <dgm:cxn modelId="{943DD9D9-6E26-CB4D-96DB-D59683710747}" type="presOf" srcId="{0F614679-2066-8647-92A5-901F750DE3CB}" destId="{3B1E77DB-A667-6B49-94CE-056B07A7A31E}" srcOrd="0" destOrd="0" presId="urn:microsoft.com/office/officeart/2005/8/layout/radial5"/>
    <dgm:cxn modelId="{8CDC2EF4-D704-1E42-9B97-17E2147ED440}" type="presOf" srcId="{68EEFE0F-46CE-A646-882A-20D5EB07B036}" destId="{74C83560-704D-C447-B489-7324ADE12AAF}" srcOrd="1" destOrd="0" presId="urn:microsoft.com/office/officeart/2005/8/layout/radial5"/>
    <dgm:cxn modelId="{BC239578-0A4A-D047-AD99-4F2CB21C2E36}" type="presOf" srcId="{68EEFE0F-46CE-A646-882A-20D5EB07B036}" destId="{4D01FCD0-0798-1A49-8C83-49E7E92A3B1F}" srcOrd="0" destOrd="0" presId="urn:microsoft.com/office/officeart/2005/8/layout/radial5"/>
    <dgm:cxn modelId="{8EA11E48-A4A8-5D44-BBDB-032754E8884E}" srcId="{0F614679-2066-8647-92A5-901F750DE3CB}" destId="{C6294333-11FB-0644-88D9-38C7B59923E5}" srcOrd="0" destOrd="0" parTransId="{A00D7C5C-4E08-1C4D-8C36-1D89BDCAD194}" sibTransId="{944427EC-621C-AD4C-BCB9-3F82E8FBB917}"/>
    <dgm:cxn modelId="{371C4976-5D7B-6342-B373-7322FE62E20C}" type="presOf" srcId="{1E4C0BB4-D3EB-A240-A9B9-29BB24353764}" destId="{035D7CA3-1CC2-6640-8BCD-88C8C615265D}" srcOrd="1" destOrd="0" presId="urn:microsoft.com/office/officeart/2005/8/layout/radial5"/>
    <dgm:cxn modelId="{F407AA2B-DE01-3A41-8F39-058187D7D005}" type="presParOf" srcId="{BA3AC4E0-A8F0-3943-9830-09155F632A1C}" destId="{3B1E77DB-A667-6B49-94CE-056B07A7A31E}" srcOrd="0" destOrd="0" presId="urn:microsoft.com/office/officeart/2005/8/layout/radial5"/>
    <dgm:cxn modelId="{4D16C774-E715-CA40-90B5-34DC0A37CB81}" type="presParOf" srcId="{BA3AC4E0-A8F0-3943-9830-09155F632A1C}" destId="{93BB0A19-AAFD-6A46-90A0-1ADB6FEF6E50}" srcOrd="1" destOrd="0" presId="urn:microsoft.com/office/officeart/2005/8/layout/radial5"/>
    <dgm:cxn modelId="{92A1DC19-EC1A-9E4F-8562-605A9E614248}" type="presParOf" srcId="{93BB0A19-AAFD-6A46-90A0-1ADB6FEF6E50}" destId="{D10FBD06-AE83-C549-905A-7B48883F75E4}" srcOrd="0" destOrd="0" presId="urn:microsoft.com/office/officeart/2005/8/layout/radial5"/>
    <dgm:cxn modelId="{8CE73D67-7C99-554C-802F-4D56727E77DC}" type="presParOf" srcId="{BA3AC4E0-A8F0-3943-9830-09155F632A1C}" destId="{8ADF32E1-B3DA-E44C-AF58-ADD9021BC507}" srcOrd="2" destOrd="0" presId="urn:microsoft.com/office/officeart/2005/8/layout/radial5"/>
    <dgm:cxn modelId="{0ECF707D-CF06-6947-BC4D-9CA5143EC4FD}" type="presParOf" srcId="{BA3AC4E0-A8F0-3943-9830-09155F632A1C}" destId="{DBE11F26-0809-3D48-A4BA-D0C7D1C822B5}" srcOrd="3" destOrd="0" presId="urn:microsoft.com/office/officeart/2005/8/layout/radial5"/>
    <dgm:cxn modelId="{88F3FCD9-4E7E-F447-BB60-1178D8645597}" type="presParOf" srcId="{DBE11F26-0809-3D48-A4BA-D0C7D1C822B5}" destId="{035D7CA3-1CC2-6640-8BCD-88C8C615265D}" srcOrd="0" destOrd="0" presId="urn:microsoft.com/office/officeart/2005/8/layout/radial5"/>
    <dgm:cxn modelId="{77BB19FC-1F65-E647-9AB0-AE93D58FBB88}" type="presParOf" srcId="{BA3AC4E0-A8F0-3943-9830-09155F632A1C}" destId="{E76AFC60-003F-2247-B401-847B49F26D64}" srcOrd="4" destOrd="0" presId="urn:microsoft.com/office/officeart/2005/8/layout/radial5"/>
    <dgm:cxn modelId="{872F7589-D3D7-CB4A-85BE-4596AF812D28}" type="presParOf" srcId="{BA3AC4E0-A8F0-3943-9830-09155F632A1C}" destId="{AE9A7E6A-4344-9340-A9A7-889FC7E7AABE}" srcOrd="5" destOrd="0" presId="urn:microsoft.com/office/officeart/2005/8/layout/radial5"/>
    <dgm:cxn modelId="{BFAE47C3-FC90-9F4D-9AC6-92C396655AC0}" type="presParOf" srcId="{AE9A7E6A-4344-9340-A9A7-889FC7E7AABE}" destId="{87173600-210F-C444-A483-1852CA6D42CB}" srcOrd="0" destOrd="0" presId="urn:microsoft.com/office/officeart/2005/8/layout/radial5"/>
    <dgm:cxn modelId="{BD9E16BC-B17B-9E40-80F0-03436A9E4166}" type="presParOf" srcId="{BA3AC4E0-A8F0-3943-9830-09155F632A1C}" destId="{527A5AFC-15D2-7C49-A97B-A28B5BF86D81}" srcOrd="6" destOrd="0" presId="urn:microsoft.com/office/officeart/2005/8/layout/radial5"/>
    <dgm:cxn modelId="{C39E6ACA-24DB-FE4C-ABAC-4D26D4C34CB2}" type="presParOf" srcId="{BA3AC4E0-A8F0-3943-9830-09155F632A1C}" destId="{D5B5C26B-F9EF-D845-9D8F-EFDD32671FEE}" srcOrd="7" destOrd="0" presId="urn:microsoft.com/office/officeart/2005/8/layout/radial5"/>
    <dgm:cxn modelId="{2DB98C94-AABB-2644-876D-C81E1C2355DA}" type="presParOf" srcId="{D5B5C26B-F9EF-D845-9D8F-EFDD32671FEE}" destId="{C019DCE3-D9A5-8640-98CA-A02D6B8C9C96}" srcOrd="0" destOrd="0" presId="urn:microsoft.com/office/officeart/2005/8/layout/radial5"/>
    <dgm:cxn modelId="{3D3EE9A0-9B59-0842-8053-EE5DFC422AD2}" type="presParOf" srcId="{BA3AC4E0-A8F0-3943-9830-09155F632A1C}" destId="{CEE02BE5-95D0-764A-BA63-EBBE1B98A7FA}" srcOrd="8" destOrd="0" presId="urn:microsoft.com/office/officeart/2005/8/layout/radial5"/>
    <dgm:cxn modelId="{86EADACB-1AB8-8044-8517-35C1FED1FC10}" type="presParOf" srcId="{BA3AC4E0-A8F0-3943-9830-09155F632A1C}" destId="{864272E4-3437-9A4B-8320-B4E512C96A7E}" srcOrd="9" destOrd="0" presId="urn:microsoft.com/office/officeart/2005/8/layout/radial5"/>
    <dgm:cxn modelId="{D1640B25-5A7F-B14B-A82D-B933B3DC4A75}" type="presParOf" srcId="{864272E4-3437-9A4B-8320-B4E512C96A7E}" destId="{BB9D68FE-0848-974C-BB77-62145A279A29}" srcOrd="0" destOrd="0" presId="urn:microsoft.com/office/officeart/2005/8/layout/radial5"/>
    <dgm:cxn modelId="{844B7087-4BB1-9145-943F-4D577712E414}" type="presParOf" srcId="{BA3AC4E0-A8F0-3943-9830-09155F632A1C}" destId="{438B309A-FFCB-5849-90EC-959C6D792E2C}" srcOrd="10" destOrd="0" presId="urn:microsoft.com/office/officeart/2005/8/layout/radial5"/>
    <dgm:cxn modelId="{50F17F78-2D3D-0C49-A324-ABEBA3266BFD}" type="presParOf" srcId="{BA3AC4E0-A8F0-3943-9830-09155F632A1C}" destId="{3D604D6E-DBD3-3F4E-9CC2-FCF9EE429881}" srcOrd="11" destOrd="0" presId="urn:microsoft.com/office/officeart/2005/8/layout/radial5"/>
    <dgm:cxn modelId="{B3FEADB0-69E8-314D-B87F-204A2D3E49E8}" type="presParOf" srcId="{3D604D6E-DBD3-3F4E-9CC2-FCF9EE429881}" destId="{D7947E3B-CCC9-FC4B-A0B4-5C82E011E08A}" srcOrd="0" destOrd="0" presId="urn:microsoft.com/office/officeart/2005/8/layout/radial5"/>
    <dgm:cxn modelId="{CA71D060-B357-BA4B-AE9C-65E9F02DAD02}" type="presParOf" srcId="{BA3AC4E0-A8F0-3943-9830-09155F632A1C}" destId="{02245075-447B-7045-8022-0A7CCDFEC643}" srcOrd="12" destOrd="0" presId="urn:microsoft.com/office/officeart/2005/8/layout/radial5"/>
    <dgm:cxn modelId="{1C9CE91C-B7BC-B543-9D2D-652D691ACE61}" type="presParOf" srcId="{BA3AC4E0-A8F0-3943-9830-09155F632A1C}" destId="{1721CDCD-A775-414A-956D-8CF5BA1D7322}" srcOrd="13" destOrd="0" presId="urn:microsoft.com/office/officeart/2005/8/layout/radial5"/>
    <dgm:cxn modelId="{9E47858D-3428-FA42-B7BC-4CB398EE1494}" type="presParOf" srcId="{1721CDCD-A775-414A-956D-8CF5BA1D7322}" destId="{D3C1A370-76B4-1440-9461-43A03169E9FA}" srcOrd="0" destOrd="0" presId="urn:microsoft.com/office/officeart/2005/8/layout/radial5"/>
    <dgm:cxn modelId="{17990384-F861-1443-AC45-BDB2EDC37F9D}" type="presParOf" srcId="{BA3AC4E0-A8F0-3943-9830-09155F632A1C}" destId="{EF1BC95C-6A70-CC49-A200-803B3288E897}" srcOrd="14" destOrd="0" presId="urn:microsoft.com/office/officeart/2005/8/layout/radial5"/>
    <dgm:cxn modelId="{F102107B-6861-FC46-BDC3-BE6AAE7BD479}" type="presParOf" srcId="{BA3AC4E0-A8F0-3943-9830-09155F632A1C}" destId="{4D01FCD0-0798-1A49-8C83-49E7E92A3B1F}" srcOrd="15" destOrd="0" presId="urn:microsoft.com/office/officeart/2005/8/layout/radial5"/>
    <dgm:cxn modelId="{DA7E204C-CD9D-5447-8FEB-A843F35EA6E6}" type="presParOf" srcId="{4D01FCD0-0798-1A49-8C83-49E7E92A3B1F}" destId="{74C83560-704D-C447-B489-7324ADE12AAF}" srcOrd="0" destOrd="0" presId="urn:microsoft.com/office/officeart/2005/8/layout/radial5"/>
    <dgm:cxn modelId="{A0C471E7-CBC5-0342-AB0C-0E73483DFD22}" type="presParOf" srcId="{BA3AC4E0-A8F0-3943-9830-09155F632A1C}" destId="{2FB91831-EFC9-1743-9F71-5C00B511BA9D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EF0337-F87E-E246-BBC9-77FB237A6549}" type="doc">
      <dgm:prSet loTypeId="urn:microsoft.com/office/officeart/2008/layout/HorizontalMultiLevelHierarchy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35DC0944-BA1C-7E49-9CAF-3B40D95D5654}">
      <dgm:prSet phldrT="[Metin]"/>
      <dgm:spPr>
        <a:solidFill>
          <a:srgbClr val="002060"/>
        </a:solidFill>
      </dgm:spPr>
      <dgm:t>
        <a:bodyPr/>
        <a:lstStyle/>
        <a:p>
          <a:pPr rtl="0"/>
          <a:r>
            <a:rPr lang="tr-TR" dirty="0"/>
            <a:t>.</a:t>
          </a:r>
        </a:p>
      </dgm:t>
    </dgm:pt>
    <dgm:pt modelId="{7722CBE3-D33B-1442-800E-EE1FCBFCEC5B}" type="parTrans" cxnId="{54677480-4BD9-1249-8E3F-3CFAE2E549A1}">
      <dgm:prSet/>
      <dgm:spPr/>
      <dgm:t>
        <a:bodyPr/>
        <a:lstStyle/>
        <a:p>
          <a:endParaRPr lang="tr-TR"/>
        </a:p>
      </dgm:t>
    </dgm:pt>
    <dgm:pt modelId="{28581CDD-673F-894B-9C66-F1A1395EA78A}" type="sibTrans" cxnId="{54677480-4BD9-1249-8E3F-3CFAE2E549A1}">
      <dgm:prSet/>
      <dgm:spPr/>
      <dgm:t>
        <a:bodyPr/>
        <a:lstStyle/>
        <a:p>
          <a:endParaRPr lang="tr-TR"/>
        </a:p>
      </dgm:t>
    </dgm:pt>
    <dgm:pt modelId="{17714F11-F750-3549-8329-03331AC168C7}">
      <dgm:prSet phldrT="[Metin]"/>
      <dgm:spPr/>
      <dgm:t>
        <a:bodyPr/>
        <a:lstStyle/>
        <a:p>
          <a:r>
            <a:rPr lang="tr-TR" dirty="0"/>
            <a:t>1. Kolaylık İlkesi</a:t>
          </a:r>
          <a:r>
            <a:rPr lang="tr-TR" b="1" dirty="0"/>
            <a:t> </a:t>
          </a:r>
          <a:endParaRPr lang="tr-TR" dirty="0"/>
        </a:p>
      </dgm:t>
    </dgm:pt>
    <dgm:pt modelId="{21155522-FA95-2F48-BE82-A8712A863E2A}" type="parTrans" cxnId="{706B51BF-5A48-2842-8DEC-641D7943A2F9}">
      <dgm:prSet/>
      <dgm:spPr/>
      <dgm:t>
        <a:bodyPr/>
        <a:lstStyle/>
        <a:p>
          <a:endParaRPr lang="tr-TR"/>
        </a:p>
      </dgm:t>
    </dgm:pt>
    <dgm:pt modelId="{CF4E46F6-ED0F-0949-89CC-253A21F73A86}" type="sibTrans" cxnId="{706B51BF-5A48-2842-8DEC-641D7943A2F9}">
      <dgm:prSet/>
      <dgm:spPr/>
      <dgm:t>
        <a:bodyPr/>
        <a:lstStyle/>
        <a:p>
          <a:endParaRPr lang="tr-TR"/>
        </a:p>
      </dgm:t>
    </dgm:pt>
    <dgm:pt modelId="{C92C4400-43FF-0B45-A393-20663206AF0C}">
      <dgm:prSet phldrT="[Metin]"/>
      <dgm:spPr/>
      <dgm:t>
        <a:bodyPr/>
        <a:lstStyle/>
        <a:p>
          <a:r>
            <a:rPr lang="tr-TR" dirty="0"/>
            <a:t>2. Bütünsellik İlkesi </a:t>
          </a:r>
        </a:p>
      </dgm:t>
    </dgm:pt>
    <dgm:pt modelId="{C0E4713E-881A-4444-A3AB-2D1AF86DF2F3}" type="parTrans" cxnId="{7789DE69-4057-C943-8FEC-3A41A54BBA71}">
      <dgm:prSet/>
      <dgm:spPr/>
      <dgm:t>
        <a:bodyPr/>
        <a:lstStyle/>
        <a:p>
          <a:endParaRPr lang="tr-TR"/>
        </a:p>
      </dgm:t>
    </dgm:pt>
    <dgm:pt modelId="{3F2C00FE-2BA3-A347-BC60-5493496DE02E}" type="sibTrans" cxnId="{7789DE69-4057-C943-8FEC-3A41A54BBA71}">
      <dgm:prSet/>
      <dgm:spPr/>
      <dgm:t>
        <a:bodyPr/>
        <a:lstStyle/>
        <a:p>
          <a:endParaRPr lang="tr-TR"/>
        </a:p>
      </dgm:t>
    </dgm:pt>
    <dgm:pt modelId="{FB3F085E-2AAF-874E-A0E3-FECED3039890}">
      <dgm:prSet phldrT="[Metin]"/>
      <dgm:spPr/>
      <dgm:t>
        <a:bodyPr/>
        <a:lstStyle/>
        <a:p>
          <a:r>
            <a:rPr lang="tr-TR" dirty="0"/>
            <a:t>3. Süreç İlkesi</a:t>
          </a:r>
        </a:p>
      </dgm:t>
    </dgm:pt>
    <dgm:pt modelId="{5A1A5B56-4016-AC40-9F98-9A99FE4FE983}" type="parTrans" cxnId="{77ABC899-D2E8-4E40-8ADD-D133D164A069}">
      <dgm:prSet/>
      <dgm:spPr/>
      <dgm:t>
        <a:bodyPr/>
        <a:lstStyle/>
        <a:p>
          <a:endParaRPr lang="tr-TR"/>
        </a:p>
      </dgm:t>
    </dgm:pt>
    <dgm:pt modelId="{7A884480-F241-604F-B860-A1649C9E1769}" type="sibTrans" cxnId="{77ABC899-D2E8-4E40-8ADD-D133D164A069}">
      <dgm:prSet/>
      <dgm:spPr/>
      <dgm:t>
        <a:bodyPr/>
        <a:lstStyle/>
        <a:p>
          <a:endParaRPr lang="tr-TR"/>
        </a:p>
      </dgm:t>
    </dgm:pt>
    <dgm:pt modelId="{72B2BD3D-A173-0241-AB70-65D00556CEE2}">
      <dgm:prSet/>
      <dgm:spPr/>
      <dgm:t>
        <a:bodyPr/>
        <a:lstStyle/>
        <a:p>
          <a:r>
            <a:rPr lang="tr-TR"/>
            <a:t>4. Olumluluk İlkesi  </a:t>
          </a:r>
          <a:endParaRPr lang="tr-FR"/>
        </a:p>
      </dgm:t>
    </dgm:pt>
    <dgm:pt modelId="{483F2683-51C7-4F43-B24E-9D64E00EBB1E}" type="parTrans" cxnId="{6B5D848A-F03B-F84E-9E54-3E7869872AF0}">
      <dgm:prSet/>
      <dgm:spPr/>
      <dgm:t>
        <a:bodyPr/>
        <a:lstStyle/>
        <a:p>
          <a:endParaRPr lang="tr-TR"/>
        </a:p>
      </dgm:t>
    </dgm:pt>
    <dgm:pt modelId="{35289C73-BE48-7042-BCA2-30F92ADB5215}" type="sibTrans" cxnId="{6B5D848A-F03B-F84E-9E54-3E7869872AF0}">
      <dgm:prSet/>
      <dgm:spPr/>
      <dgm:t>
        <a:bodyPr/>
        <a:lstStyle/>
        <a:p>
          <a:endParaRPr lang="tr-TR"/>
        </a:p>
      </dgm:t>
    </dgm:pt>
    <dgm:pt modelId="{673F28C8-5521-3947-9754-75EE924EFC69}" type="pres">
      <dgm:prSet presAssocID="{EBEF0337-F87E-E246-BBC9-77FB237A654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B1AE7CF-0E7E-0E4C-A393-DD097C507922}" type="pres">
      <dgm:prSet presAssocID="{35DC0944-BA1C-7E49-9CAF-3B40D95D5654}" presName="root1" presStyleCnt="0"/>
      <dgm:spPr/>
    </dgm:pt>
    <dgm:pt modelId="{B69AE634-F51E-6F4D-B43D-705639A6B0AC}" type="pres">
      <dgm:prSet presAssocID="{35DC0944-BA1C-7E49-9CAF-3B40D95D5654}" presName="LevelOneTextNode" presStyleLbl="node0" presStyleIdx="0" presStyleCnt="1" custScaleX="52831" custScaleY="8901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8AA5B89-93BF-0B47-90D2-A0A4B21F33F8}" type="pres">
      <dgm:prSet presAssocID="{35DC0944-BA1C-7E49-9CAF-3B40D95D5654}" presName="level2hierChild" presStyleCnt="0"/>
      <dgm:spPr/>
    </dgm:pt>
    <dgm:pt modelId="{104604AF-8F5A-B649-84D5-4DB3F505F07C}" type="pres">
      <dgm:prSet presAssocID="{21155522-FA95-2F48-BE82-A8712A863E2A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0136FC68-4228-6649-9066-D93A021A6640}" type="pres">
      <dgm:prSet presAssocID="{21155522-FA95-2F48-BE82-A8712A863E2A}" presName="connTx" presStyleLbl="parChTrans1D2" presStyleIdx="0" presStyleCnt="4"/>
      <dgm:spPr/>
      <dgm:t>
        <a:bodyPr/>
        <a:lstStyle/>
        <a:p>
          <a:endParaRPr lang="tr-TR"/>
        </a:p>
      </dgm:t>
    </dgm:pt>
    <dgm:pt modelId="{57EB6F4D-3C59-B546-BFEF-5FD62C109FC2}" type="pres">
      <dgm:prSet presAssocID="{17714F11-F750-3549-8329-03331AC168C7}" presName="root2" presStyleCnt="0"/>
      <dgm:spPr/>
    </dgm:pt>
    <dgm:pt modelId="{7458618B-65E8-034E-B251-FBC812CE4FDA}" type="pres">
      <dgm:prSet presAssocID="{17714F11-F750-3549-8329-03331AC168C7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AC4ECD-DD24-9740-86E5-316E47338433}" type="pres">
      <dgm:prSet presAssocID="{17714F11-F750-3549-8329-03331AC168C7}" presName="level3hierChild" presStyleCnt="0"/>
      <dgm:spPr/>
    </dgm:pt>
    <dgm:pt modelId="{E6B22E47-01F4-CC40-8ACE-4582D8FD76C6}" type="pres">
      <dgm:prSet presAssocID="{C0E4713E-881A-4444-A3AB-2D1AF86DF2F3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F41B1074-D494-874A-ABB4-5E13FA57D472}" type="pres">
      <dgm:prSet presAssocID="{C0E4713E-881A-4444-A3AB-2D1AF86DF2F3}" presName="connTx" presStyleLbl="parChTrans1D2" presStyleIdx="1" presStyleCnt="4"/>
      <dgm:spPr/>
      <dgm:t>
        <a:bodyPr/>
        <a:lstStyle/>
        <a:p>
          <a:endParaRPr lang="tr-TR"/>
        </a:p>
      </dgm:t>
    </dgm:pt>
    <dgm:pt modelId="{966867F0-26CE-214B-BD50-5D0C9B8A404C}" type="pres">
      <dgm:prSet presAssocID="{C92C4400-43FF-0B45-A393-20663206AF0C}" presName="root2" presStyleCnt="0"/>
      <dgm:spPr/>
    </dgm:pt>
    <dgm:pt modelId="{DA39A6BA-72F1-2A45-8842-B7AF0076A7AC}" type="pres">
      <dgm:prSet presAssocID="{C92C4400-43FF-0B45-A393-20663206AF0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7710E5-036C-5D44-A57E-C2B133172E19}" type="pres">
      <dgm:prSet presAssocID="{C92C4400-43FF-0B45-A393-20663206AF0C}" presName="level3hierChild" presStyleCnt="0"/>
      <dgm:spPr/>
    </dgm:pt>
    <dgm:pt modelId="{18FC879C-7FC3-FE4D-BABE-402D08489C85}" type="pres">
      <dgm:prSet presAssocID="{5A1A5B56-4016-AC40-9F98-9A99FE4FE983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486E8489-7631-5648-8A21-B05C22E28074}" type="pres">
      <dgm:prSet presAssocID="{5A1A5B56-4016-AC40-9F98-9A99FE4FE983}" presName="connTx" presStyleLbl="parChTrans1D2" presStyleIdx="2" presStyleCnt="4"/>
      <dgm:spPr/>
      <dgm:t>
        <a:bodyPr/>
        <a:lstStyle/>
        <a:p>
          <a:endParaRPr lang="tr-TR"/>
        </a:p>
      </dgm:t>
    </dgm:pt>
    <dgm:pt modelId="{3F2B52AC-2A4B-2A41-A109-B058E4738D32}" type="pres">
      <dgm:prSet presAssocID="{FB3F085E-2AAF-874E-A0E3-FECED3039890}" presName="root2" presStyleCnt="0"/>
      <dgm:spPr/>
    </dgm:pt>
    <dgm:pt modelId="{A455A126-EA24-DE42-B7C3-0D78AB6AADCA}" type="pres">
      <dgm:prSet presAssocID="{FB3F085E-2AAF-874E-A0E3-FECED3039890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E40E75-7130-5540-9D9D-2FBB2376D963}" type="pres">
      <dgm:prSet presAssocID="{FB3F085E-2AAF-874E-A0E3-FECED3039890}" presName="level3hierChild" presStyleCnt="0"/>
      <dgm:spPr/>
    </dgm:pt>
    <dgm:pt modelId="{4FCBFABF-00CC-B845-9E2F-4A86DB1B0461}" type="pres">
      <dgm:prSet presAssocID="{483F2683-51C7-4F43-B24E-9D64E00EBB1E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552F864F-5162-F14B-B2D5-DAE5809204E3}" type="pres">
      <dgm:prSet presAssocID="{483F2683-51C7-4F43-B24E-9D64E00EBB1E}" presName="connTx" presStyleLbl="parChTrans1D2" presStyleIdx="3" presStyleCnt="4"/>
      <dgm:spPr/>
      <dgm:t>
        <a:bodyPr/>
        <a:lstStyle/>
        <a:p>
          <a:endParaRPr lang="tr-TR"/>
        </a:p>
      </dgm:t>
    </dgm:pt>
    <dgm:pt modelId="{04C2FB88-9C2C-EB4F-86A0-B5FC9C27973D}" type="pres">
      <dgm:prSet presAssocID="{72B2BD3D-A173-0241-AB70-65D00556CEE2}" presName="root2" presStyleCnt="0"/>
      <dgm:spPr/>
    </dgm:pt>
    <dgm:pt modelId="{9E95FE9F-3D99-A146-80E9-D85A1B98A2DE}" type="pres">
      <dgm:prSet presAssocID="{72B2BD3D-A173-0241-AB70-65D00556CEE2}" presName="LevelTwoTextNode" presStyleLbl="node2" presStyleIdx="3" presStyleCnt="4" custLinFactNeighborX="-1804" custLinFactNeighborY="-117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43B3B8D-7C9C-CB4D-9D72-ECBA9086D8CE}" type="pres">
      <dgm:prSet presAssocID="{72B2BD3D-A173-0241-AB70-65D00556CEE2}" presName="level3hierChild" presStyleCnt="0"/>
      <dgm:spPr/>
    </dgm:pt>
  </dgm:ptLst>
  <dgm:cxnLst>
    <dgm:cxn modelId="{54677480-4BD9-1249-8E3F-3CFAE2E549A1}" srcId="{EBEF0337-F87E-E246-BBC9-77FB237A6549}" destId="{35DC0944-BA1C-7E49-9CAF-3B40D95D5654}" srcOrd="0" destOrd="0" parTransId="{7722CBE3-D33B-1442-800E-EE1FCBFCEC5B}" sibTransId="{28581CDD-673F-894B-9C66-F1A1395EA78A}"/>
    <dgm:cxn modelId="{F8A0EDE1-39B4-5849-91D0-DA424581906C}" type="presOf" srcId="{C0E4713E-881A-4444-A3AB-2D1AF86DF2F3}" destId="{E6B22E47-01F4-CC40-8ACE-4582D8FD76C6}" srcOrd="0" destOrd="0" presId="urn:microsoft.com/office/officeart/2008/layout/HorizontalMultiLevelHierarchy"/>
    <dgm:cxn modelId="{3ED0C8F8-8DF2-E142-9510-CE9148B23DAF}" type="presOf" srcId="{FB3F085E-2AAF-874E-A0E3-FECED3039890}" destId="{A455A126-EA24-DE42-B7C3-0D78AB6AADCA}" srcOrd="0" destOrd="0" presId="urn:microsoft.com/office/officeart/2008/layout/HorizontalMultiLevelHierarchy"/>
    <dgm:cxn modelId="{D717F8EC-71F7-D44D-9DBA-1323F65544F7}" type="presOf" srcId="{35DC0944-BA1C-7E49-9CAF-3B40D95D5654}" destId="{B69AE634-F51E-6F4D-B43D-705639A6B0AC}" srcOrd="0" destOrd="0" presId="urn:microsoft.com/office/officeart/2008/layout/HorizontalMultiLevelHierarchy"/>
    <dgm:cxn modelId="{6B5D848A-F03B-F84E-9E54-3E7869872AF0}" srcId="{35DC0944-BA1C-7E49-9CAF-3B40D95D5654}" destId="{72B2BD3D-A173-0241-AB70-65D00556CEE2}" srcOrd="3" destOrd="0" parTransId="{483F2683-51C7-4F43-B24E-9D64E00EBB1E}" sibTransId="{35289C73-BE48-7042-BCA2-30F92ADB5215}"/>
    <dgm:cxn modelId="{A01C4267-515E-1247-A676-639A674CFD30}" type="presOf" srcId="{5A1A5B56-4016-AC40-9F98-9A99FE4FE983}" destId="{18FC879C-7FC3-FE4D-BABE-402D08489C85}" srcOrd="0" destOrd="0" presId="urn:microsoft.com/office/officeart/2008/layout/HorizontalMultiLevelHierarchy"/>
    <dgm:cxn modelId="{68B46A2A-F690-874B-883A-3ADE69D8C07A}" type="presOf" srcId="{21155522-FA95-2F48-BE82-A8712A863E2A}" destId="{104604AF-8F5A-B649-84D5-4DB3F505F07C}" srcOrd="0" destOrd="0" presId="urn:microsoft.com/office/officeart/2008/layout/HorizontalMultiLevelHierarchy"/>
    <dgm:cxn modelId="{43215085-818D-C94E-B169-CFEC32CE9E82}" type="presOf" srcId="{17714F11-F750-3549-8329-03331AC168C7}" destId="{7458618B-65E8-034E-B251-FBC812CE4FDA}" srcOrd="0" destOrd="0" presId="urn:microsoft.com/office/officeart/2008/layout/HorizontalMultiLevelHierarchy"/>
    <dgm:cxn modelId="{025EBD29-2AF8-AE4B-9783-0EDAC8D5E25F}" type="presOf" srcId="{C92C4400-43FF-0B45-A393-20663206AF0C}" destId="{DA39A6BA-72F1-2A45-8842-B7AF0076A7AC}" srcOrd="0" destOrd="0" presId="urn:microsoft.com/office/officeart/2008/layout/HorizontalMultiLevelHierarchy"/>
    <dgm:cxn modelId="{D29FB41B-0441-9F4C-AB51-6C07C68B1E1F}" type="presOf" srcId="{72B2BD3D-A173-0241-AB70-65D00556CEE2}" destId="{9E95FE9F-3D99-A146-80E9-D85A1B98A2DE}" srcOrd="0" destOrd="0" presId="urn:microsoft.com/office/officeart/2008/layout/HorizontalMultiLevelHierarchy"/>
    <dgm:cxn modelId="{77ABC899-D2E8-4E40-8ADD-D133D164A069}" srcId="{35DC0944-BA1C-7E49-9CAF-3B40D95D5654}" destId="{FB3F085E-2AAF-874E-A0E3-FECED3039890}" srcOrd="2" destOrd="0" parTransId="{5A1A5B56-4016-AC40-9F98-9A99FE4FE983}" sibTransId="{7A884480-F241-604F-B860-A1649C9E1769}"/>
    <dgm:cxn modelId="{87D9F730-9961-5247-A2A8-1F750927C99E}" type="presOf" srcId="{483F2683-51C7-4F43-B24E-9D64E00EBB1E}" destId="{552F864F-5162-F14B-B2D5-DAE5809204E3}" srcOrd="1" destOrd="0" presId="urn:microsoft.com/office/officeart/2008/layout/HorizontalMultiLevelHierarchy"/>
    <dgm:cxn modelId="{475717DE-2333-8D4A-91D9-3D226DC49CAB}" type="presOf" srcId="{483F2683-51C7-4F43-B24E-9D64E00EBB1E}" destId="{4FCBFABF-00CC-B845-9E2F-4A86DB1B0461}" srcOrd="0" destOrd="0" presId="urn:microsoft.com/office/officeart/2008/layout/HorizontalMultiLevelHierarchy"/>
    <dgm:cxn modelId="{706B51BF-5A48-2842-8DEC-641D7943A2F9}" srcId="{35DC0944-BA1C-7E49-9CAF-3B40D95D5654}" destId="{17714F11-F750-3549-8329-03331AC168C7}" srcOrd="0" destOrd="0" parTransId="{21155522-FA95-2F48-BE82-A8712A863E2A}" sibTransId="{CF4E46F6-ED0F-0949-89CC-253A21F73A86}"/>
    <dgm:cxn modelId="{27D98E80-8242-6544-A64F-40A5268FD46C}" type="presOf" srcId="{C0E4713E-881A-4444-A3AB-2D1AF86DF2F3}" destId="{F41B1074-D494-874A-ABB4-5E13FA57D472}" srcOrd="1" destOrd="0" presId="urn:microsoft.com/office/officeart/2008/layout/HorizontalMultiLevelHierarchy"/>
    <dgm:cxn modelId="{89A1AD60-75FA-FB40-979F-061D08320399}" type="presOf" srcId="{21155522-FA95-2F48-BE82-A8712A863E2A}" destId="{0136FC68-4228-6649-9066-D93A021A6640}" srcOrd="1" destOrd="0" presId="urn:microsoft.com/office/officeart/2008/layout/HorizontalMultiLevelHierarchy"/>
    <dgm:cxn modelId="{EC61F601-4DEE-CF4B-B9E9-B8A90FA4CD73}" type="presOf" srcId="{5A1A5B56-4016-AC40-9F98-9A99FE4FE983}" destId="{486E8489-7631-5648-8A21-B05C22E28074}" srcOrd="1" destOrd="0" presId="urn:microsoft.com/office/officeart/2008/layout/HorizontalMultiLevelHierarchy"/>
    <dgm:cxn modelId="{7789DE69-4057-C943-8FEC-3A41A54BBA71}" srcId="{35DC0944-BA1C-7E49-9CAF-3B40D95D5654}" destId="{C92C4400-43FF-0B45-A393-20663206AF0C}" srcOrd="1" destOrd="0" parTransId="{C0E4713E-881A-4444-A3AB-2D1AF86DF2F3}" sibTransId="{3F2C00FE-2BA3-A347-BC60-5493496DE02E}"/>
    <dgm:cxn modelId="{D162C348-CEFA-FC47-96F6-E8D34FEE2A47}" type="presOf" srcId="{EBEF0337-F87E-E246-BBC9-77FB237A6549}" destId="{673F28C8-5521-3947-9754-75EE924EFC69}" srcOrd="0" destOrd="0" presId="urn:microsoft.com/office/officeart/2008/layout/HorizontalMultiLevelHierarchy"/>
    <dgm:cxn modelId="{CA0B35DB-3D2C-394F-9DD2-DBE6739F1466}" type="presParOf" srcId="{673F28C8-5521-3947-9754-75EE924EFC69}" destId="{5B1AE7CF-0E7E-0E4C-A393-DD097C507922}" srcOrd="0" destOrd="0" presId="urn:microsoft.com/office/officeart/2008/layout/HorizontalMultiLevelHierarchy"/>
    <dgm:cxn modelId="{DAF4F944-AF0E-754D-8561-B5D980B2C563}" type="presParOf" srcId="{5B1AE7CF-0E7E-0E4C-A393-DD097C507922}" destId="{B69AE634-F51E-6F4D-B43D-705639A6B0AC}" srcOrd="0" destOrd="0" presId="urn:microsoft.com/office/officeart/2008/layout/HorizontalMultiLevelHierarchy"/>
    <dgm:cxn modelId="{A8E5AC77-F829-C042-B773-C8414E01B261}" type="presParOf" srcId="{5B1AE7CF-0E7E-0E4C-A393-DD097C507922}" destId="{28AA5B89-93BF-0B47-90D2-A0A4B21F33F8}" srcOrd="1" destOrd="0" presId="urn:microsoft.com/office/officeart/2008/layout/HorizontalMultiLevelHierarchy"/>
    <dgm:cxn modelId="{97821C08-003B-704B-918A-4FF86735183E}" type="presParOf" srcId="{28AA5B89-93BF-0B47-90D2-A0A4B21F33F8}" destId="{104604AF-8F5A-B649-84D5-4DB3F505F07C}" srcOrd="0" destOrd="0" presId="urn:microsoft.com/office/officeart/2008/layout/HorizontalMultiLevelHierarchy"/>
    <dgm:cxn modelId="{228BA373-5438-764A-8062-D7ECB7254F25}" type="presParOf" srcId="{104604AF-8F5A-B649-84D5-4DB3F505F07C}" destId="{0136FC68-4228-6649-9066-D93A021A6640}" srcOrd="0" destOrd="0" presId="urn:microsoft.com/office/officeart/2008/layout/HorizontalMultiLevelHierarchy"/>
    <dgm:cxn modelId="{CC1437AB-F23F-A847-B768-4519EB814EA6}" type="presParOf" srcId="{28AA5B89-93BF-0B47-90D2-A0A4B21F33F8}" destId="{57EB6F4D-3C59-B546-BFEF-5FD62C109FC2}" srcOrd="1" destOrd="0" presId="urn:microsoft.com/office/officeart/2008/layout/HorizontalMultiLevelHierarchy"/>
    <dgm:cxn modelId="{B7078574-9D91-E747-B731-A876ECFDB9F9}" type="presParOf" srcId="{57EB6F4D-3C59-B546-BFEF-5FD62C109FC2}" destId="{7458618B-65E8-034E-B251-FBC812CE4FDA}" srcOrd="0" destOrd="0" presId="urn:microsoft.com/office/officeart/2008/layout/HorizontalMultiLevelHierarchy"/>
    <dgm:cxn modelId="{A3561604-DA16-2A41-90B8-B796F35BE329}" type="presParOf" srcId="{57EB6F4D-3C59-B546-BFEF-5FD62C109FC2}" destId="{46AC4ECD-DD24-9740-86E5-316E47338433}" srcOrd="1" destOrd="0" presId="urn:microsoft.com/office/officeart/2008/layout/HorizontalMultiLevelHierarchy"/>
    <dgm:cxn modelId="{8AB5D178-3C7A-1844-A83B-B14F4EED7216}" type="presParOf" srcId="{28AA5B89-93BF-0B47-90D2-A0A4B21F33F8}" destId="{E6B22E47-01F4-CC40-8ACE-4582D8FD76C6}" srcOrd="2" destOrd="0" presId="urn:microsoft.com/office/officeart/2008/layout/HorizontalMultiLevelHierarchy"/>
    <dgm:cxn modelId="{5CE1413A-FA13-314C-894E-753E89A0BD08}" type="presParOf" srcId="{E6B22E47-01F4-CC40-8ACE-4582D8FD76C6}" destId="{F41B1074-D494-874A-ABB4-5E13FA57D472}" srcOrd="0" destOrd="0" presId="urn:microsoft.com/office/officeart/2008/layout/HorizontalMultiLevelHierarchy"/>
    <dgm:cxn modelId="{F5BA3E9D-8AD9-4745-B06D-ACBB95B3FEB0}" type="presParOf" srcId="{28AA5B89-93BF-0B47-90D2-A0A4B21F33F8}" destId="{966867F0-26CE-214B-BD50-5D0C9B8A404C}" srcOrd="3" destOrd="0" presId="urn:microsoft.com/office/officeart/2008/layout/HorizontalMultiLevelHierarchy"/>
    <dgm:cxn modelId="{168166FA-4362-3A4C-838B-3CDA7A4A9797}" type="presParOf" srcId="{966867F0-26CE-214B-BD50-5D0C9B8A404C}" destId="{DA39A6BA-72F1-2A45-8842-B7AF0076A7AC}" srcOrd="0" destOrd="0" presId="urn:microsoft.com/office/officeart/2008/layout/HorizontalMultiLevelHierarchy"/>
    <dgm:cxn modelId="{A694DE9B-F886-1B43-AD54-1DEF053D5963}" type="presParOf" srcId="{966867F0-26CE-214B-BD50-5D0C9B8A404C}" destId="{3D7710E5-036C-5D44-A57E-C2B133172E19}" srcOrd="1" destOrd="0" presId="urn:microsoft.com/office/officeart/2008/layout/HorizontalMultiLevelHierarchy"/>
    <dgm:cxn modelId="{A596D109-F7EA-7D42-A64E-74DAF600E106}" type="presParOf" srcId="{28AA5B89-93BF-0B47-90D2-A0A4B21F33F8}" destId="{18FC879C-7FC3-FE4D-BABE-402D08489C85}" srcOrd="4" destOrd="0" presId="urn:microsoft.com/office/officeart/2008/layout/HorizontalMultiLevelHierarchy"/>
    <dgm:cxn modelId="{04A49377-F10E-DC47-A884-26F5342C37E7}" type="presParOf" srcId="{18FC879C-7FC3-FE4D-BABE-402D08489C85}" destId="{486E8489-7631-5648-8A21-B05C22E28074}" srcOrd="0" destOrd="0" presId="urn:microsoft.com/office/officeart/2008/layout/HorizontalMultiLevelHierarchy"/>
    <dgm:cxn modelId="{C9DC06EE-1273-714E-BB7A-1219977410E2}" type="presParOf" srcId="{28AA5B89-93BF-0B47-90D2-A0A4B21F33F8}" destId="{3F2B52AC-2A4B-2A41-A109-B058E4738D32}" srcOrd="5" destOrd="0" presId="urn:microsoft.com/office/officeart/2008/layout/HorizontalMultiLevelHierarchy"/>
    <dgm:cxn modelId="{EBF39850-739F-B04F-A27E-4A3559A2D7E5}" type="presParOf" srcId="{3F2B52AC-2A4B-2A41-A109-B058E4738D32}" destId="{A455A126-EA24-DE42-B7C3-0D78AB6AADCA}" srcOrd="0" destOrd="0" presId="urn:microsoft.com/office/officeart/2008/layout/HorizontalMultiLevelHierarchy"/>
    <dgm:cxn modelId="{24C485E9-CD72-134A-AC24-0D77DDB0656B}" type="presParOf" srcId="{3F2B52AC-2A4B-2A41-A109-B058E4738D32}" destId="{8BE40E75-7130-5540-9D9D-2FBB2376D963}" srcOrd="1" destOrd="0" presId="urn:microsoft.com/office/officeart/2008/layout/HorizontalMultiLevelHierarchy"/>
    <dgm:cxn modelId="{E24881AF-14D7-BA4E-829D-D17907ABFE7C}" type="presParOf" srcId="{28AA5B89-93BF-0B47-90D2-A0A4B21F33F8}" destId="{4FCBFABF-00CC-B845-9E2F-4A86DB1B0461}" srcOrd="6" destOrd="0" presId="urn:microsoft.com/office/officeart/2008/layout/HorizontalMultiLevelHierarchy"/>
    <dgm:cxn modelId="{D021427E-0E0D-0F44-9E96-2DDF640A2472}" type="presParOf" srcId="{4FCBFABF-00CC-B845-9E2F-4A86DB1B0461}" destId="{552F864F-5162-F14B-B2D5-DAE5809204E3}" srcOrd="0" destOrd="0" presId="urn:microsoft.com/office/officeart/2008/layout/HorizontalMultiLevelHierarchy"/>
    <dgm:cxn modelId="{8420C598-0FF3-B148-B964-1A94F916844D}" type="presParOf" srcId="{28AA5B89-93BF-0B47-90D2-A0A4B21F33F8}" destId="{04C2FB88-9C2C-EB4F-86A0-B5FC9C27973D}" srcOrd="7" destOrd="0" presId="urn:microsoft.com/office/officeart/2008/layout/HorizontalMultiLevelHierarchy"/>
    <dgm:cxn modelId="{79A91BE7-29C0-664C-A3B9-C14B8CBF47EF}" type="presParOf" srcId="{04C2FB88-9C2C-EB4F-86A0-B5FC9C27973D}" destId="{9E95FE9F-3D99-A146-80E9-D85A1B98A2DE}" srcOrd="0" destOrd="0" presId="urn:microsoft.com/office/officeart/2008/layout/HorizontalMultiLevelHierarchy"/>
    <dgm:cxn modelId="{4ED7F914-9E09-DE41-ABF4-8558C4EB0C2C}" type="presParOf" srcId="{04C2FB88-9C2C-EB4F-86A0-B5FC9C27973D}" destId="{F43B3B8D-7C9C-CB4D-9D72-ECBA9086D8C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EF0337-F87E-E246-BBC9-77FB237A6549}" type="doc">
      <dgm:prSet loTypeId="urn:microsoft.com/office/officeart/2008/layout/HorizontalMultiLevelHierarchy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35DC0944-BA1C-7E49-9CAF-3B40D95D5654}">
      <dgm:prSet phldrT="[Metin]"/>
      <dgm:spPr>
        <a:solidFill>
          <a:srgbClr val="002060"/>
        </a:solidFill>
      </dgm:spPr>
      <dgm:t>
        <a:bodyPr/>
        <a:lstStyle/>
        <a:p>
          <a:pPr rtl="0"/>
          <a:r>
            <a:rPr lang="tr-TR" dirty="0"/>
            <a:t>.</a:t>
          </a:r>
        </a:p>
      </dgm:t>
    </dgm:pt>
    <dgm:pt modelId="{7722CBE3-D33B-1442-800E-EE1FCBFCEC5B}" type="parTrans" cxnId="{54677480-4BD9-1249-8E3F-3CFAE2E549A1}">
      <dgm:prSet/>
      <dgm:spPr/>
      <dgm:t>
        <a:bodyPr/>
        <a:lstStyle/>
        <a:p>
          <a:endParaRPr lang="tr-TR"/>
        </a:p>
      </dgm:t>
    </dgm:pt>
    <dgm:pt modelId="{28581CDD-673F-894B-9C66-F1A1395EA78A}" type="sibTrans" cxnId="{54677480-4BD9-1249-8E3F-3CFAE2E549A1}">
      <dgm:prSet/>
      <dgm:spPr/>
      <dgm:t>
        <a:bodyPr/>
        <a:lstStyle/>
        <a:p>
          <a:endParaRPr lang="tr-TR"/>
        </a:p>
      </dgm:t>
    </dgm:pt>
    <dgm:pt modelId="{17714F11-F750-3549-8329-03331AC168C7}">
      <dgm:prSet phldrT="[Metin]" custT="1"/>
      <dgm:spPr/>
      <dgm:t>
        <a:bodyPr/>
        <a:lstStyle/>
        <a:p>
          <a:r>
            <a:rPr lang="tr-TR" sz="3500" b="0" dirty="0"/>
            <a:t>5. </a:t>
          </a:r>
          <a:r>
            <a:rPr lang="tr-TR" sz="3500" dirty="0"/>
            <a:t>Pekiştirme İlkesi</a:t>
          </a:r>
        </a:p>
      </dgm:t>
    </dgm:pt>
    <dgm:pt modelId="{21155522-FA95-2F48-BE82-A8712A863E2A}" type="parTrans" cxnId="{706B51BF-5A48-2842-8DEC-641D7943A2F9}">
      <dgm:prSet/>
      <dgm:spPr/>
      <dgm:t>
        <a:bodyPr/>
        <a:lstStyle/>
        <a:p>
          <a:endParaRPr lang="tr-TR"/>
        </a:p>
      </dgm:t>
    </dgm:pt>
    <dgm:pt modelId="{CF4E46F6-ED0F-0949-89CC-253A21F73A86}" type="sibTrans" cxnId="{706B51BF-5A48-2842-8DEC-641D7943A2F9}">
      <dgm:prSet/>
      <dgm:spPr/>
      <dgm:t>
        <a:bodyPr/>
        <a:lstStyle/>
        <a:p>
          <a:endParaRPr lang="tr-TR"/>
        </a:p>
      </dgm:t>
    </dgm:pt>
    <dgm:pt modelId="{C92C4400-43FF-0B45-A393-20663206AF0C}">
      <dgm:prSet phldrT="[Metin]" custT="1"/>
      <dgm:spPr/>
      <dgm:t>
        <a:bodyPr/>
        <a:lstStyle/>
        <a:p>
          <a:r>
            <a:rPr lang="tr-TR" sz="3500" dirty="0"/>
            <a:t>6. Açıklık İlkesi </a:t>
          </a:r>
        </a:p>
      </dgm:t>
    </dgm:pt>
    <dgm:pt modelId="{C0E4713E-881A-4444-A3AB-2D1AF86DF2F3}" type="parTrans" cxnId="{7789DE69-4057-C943-8FEC-3A41A54BBA71}">
      <dgm:prSet/>
      <dgm:spPr/>
      <dgm:t>
        <a:bodyPr/>
        <a:lstStyle/>
        <a:p>
          <a:endParaRPr lang="tr-TR"/>
        </a:p>
      </dgm:t>
    </dgm:pt>
    <dgm:pt modelId="{3F2C00FE-2BA3-A347-BC60-5493496DE02E}" type="sibTrans" cxnId="{7789DE69-4057-C943-8FEC-3A41A54BBA71}">
      <dgm:prSet/>
      <dgm:spPr/>
      <dgm:t>
        <a:bodyPr/>
        <a:lstStyle/>
        <a:p>
          <a:endParaRPr lang="tr-TR"/>
        </a:p>
      </dgm:t>
    </dgm:pt>
    <dgm:pt modelId="{FB3F085E-2AAF-874E-A0E3-FECED3039890}">
      <dgm:prSet phldrT="[Metin]" custT="1"/>
      <dgm:spPr/>
      <dgm:t>
        <a:bodyPr/>
        <a:lstStyle/>
        <a:p>
          <a:r>
            <a:rPr lang="tr-TR" sz="3500" dirty="0"/>
            <a:t>7. Sevdirme ve İkna Etme İlkesi </a:t>
          </a:r>
        </a:p>
      </dgm:t>
    </dgm:pt>
    <dgm:pt modelId="{5A1A5B56-4016-AC40-9F98-9A99FE4FE983}" type="parTrans" cxnId="{77ABC899-D2E8-4E40-8ADD-D133D164A069}">
      <dgm:prSet/>
      <dgm:spPr/>
      <dgm:t>
        <a:bodyPr/>
        <a:lstStyle/>
        <a:p>
          <a:endParaRPr lang="tr-TR"/>
        </a:p>
      </dgm:t>
    </dgm:pt>
    <dgm:pt modelId="{7A884480-F241-604F-B860-A1649C9E1769}" type="sibTrans" cxnId="{77ABC899-D2E8-4E40-8ADD-D133D164A069}">
      <dgm:prSet/>
      <dgm:spPr/>
      <dgm:t>
        <a:bodyPr/>
        <a:lstStyle/>
        <a:p>
          <a:endParaRPr lang="tr-TR"/>
        </a:p>
      </dgm:t>
    </dgm:pt>
    <dgm:pt modelId="{673F28C8-5521-3947-9754-75EE924EFC69}" type="pres">
      <dgm:prSet presAssocID="{EBEF0337-F87E-E246-BBC9-77FB237A654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B1AE7CF-0E7E-0E4C-A393-DD097C507922}" type="pres">
      <dgm:prSet presAssocID="{35DC0944-BA1C-7E49-9CAF-3B40D95D5654}" presName="root1" presStyleCnt="0"/>
      <dgm:spPr/>
    </dgm:pt>
    <dgm:pt modelId="{B69AE634-F51E-6F4D-B43D-705639A6B0AC}" type="pres">
      <dgm:prSet presAssocID="{35DC0944-BA1C-7E49-9CAF-3B40D95D5654}" presName="LevelOneTextNode" presStyleLbl="node0" presStyleIdx="0" presStyleCnt="1" custScaleX="56232" custScaleY="6766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8AA5B89-93BF-0B47-90D2-A0A4B21F33F8}" type="pres">
      <dgm:prSet presAssocID="{35DC0944-BA1C-7E49-9CAF-3B40D95D5654}" presName="level2hierChild" presStyleCnt="0"/>
      <dgm:spPr/>
    </dgm:pt>
    <dgm:pt modelId="{104604AF-8F5A-B649-84D5-4DB3F505F07C}" type="pres">
      <dgm:prSet presAssocID="{21155522-FA95-2F48-BE82-A8712A863E2A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0136FC68-4228-6649-9066-D93A021A6640}" type="pres">
      <dgm:prSet presAssocID="{21155522-FA95-2F48-BE82-A8712A863E2A}" presName="connTx" presStyleLbl="parChTrans1D2" presStyleIdx="0" presStyleCnt="3"/>
      <dgm:spPr/>
      <dgm:t>
        <a:bodyPr/>
        <a:lstStyle/>
        <a:p>
          <a:endParaRPr lang="tr-TR"/>
        </a:p>
      </dgm:t>
    </dgm:pt>
    <dgm:pt modelId="{57EB6F4D-3C59-B546-BFEF-5FD62C109FC2}" type="pres">
      <dgm:prSet presAssocID="{17714F11-F750-3549-8329-03331AC168C7}" presName="root2" presStyleCnt="0"/>
      <dgm:spPr/>
    </dgm:pt>
    <dgm:pt modelId="{7458618B-65E8-034E-B251-FBC812CE4FDA}" type="pres">
      <dgm:prSet presAssocID="{17714F11-F750-3549-8329-03331AC168C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AC4ECD-DD24-9740-86E5-316E47338433}" type="pres">
      <dgm:prSet presAssocID="{17714F11-F750-3549-8329-03331AC168C7}" presName="level3hierChild" presStyleCnt="0"/>
      <dgm:spPr/>
    </dgm:pt>
    <dgm:pt modelId="{E6B22E47-01F4-CC40-8ACE-4582D8FD76C6}" type="pres">
      <dgm:prSet presAssocID="{C0E4713E-881A-4444-A3AB-2D1AF86DF2F3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F41B1074-D494-874A-ABB4-5E13FA57D472}" type="pres">
      <dgm:prSet presAssocID="{C0E4713E-881A-4444-A3AB-2D1AF86DF2F3}" presName="connTx" presStyleLbl="parChTrans1D2" presStyleIdx="1" presStyleCnt="3"/>
      <dgm:spPr/>
      <dgm:t>
        <a:bodyPr/>
        <a:lstStyle/>
        <a:p>
          <a:endParaRPr lang="tr-TR"/>
        </a:p>
      </dgm:t>
    </dgm:pt>
    <dgm:pt modelId="{966867F0-26CE-214B-BD50-5D0C9B8A404C}" type="pres">
      <dgm:prSet presAssocID="{C92C4400-43FF-0B45-A393-20663206AF0C}" presName="root2" presStyleCnt="0"/>
      <dgm:spPr/>
    </dgm:pt>
    <dgm:pt modelId="{DA39A6BA-72F1-2A45-8842-B7AF0076A7AC}" type="pres">
      <dgm:prSet presAssocID="{C92C4400-43FF-0B45-A393-20663206AF0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D7710E5-036C-5D44-A57E-C2B133172E19}" type="pres">
      <dgm:prSet presAssocID="{C92C4400-43FF-0B45-A393-20663206AF0C}" presName="level3hierChild" presStyleCnt="0"/>
      <dgm:spPr/>
    </dgm:pt>
    <dgm:pt modelId="{18FC879C-7FC3-FE4D-BABE-402D08489C85}" type="pres">
      <dgm:prSet presAssocID="{5A1A5B56-4016-AC40-9F98-9A99FE4FE983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486E8489-7631-5648-8A21-B05C22E28074}" type="pres">
      <dgm:prSet presAssocID="{5A1A5B56-4016-AC40-9F98-9A99FE4FE983}" presName="connTx" presStyleLbl="parChTrans1D2" presStyleIdx="2" presStyleCnt="3"/>
      <dgm:spPr/>
      <dgm:t>
        <a:bodyPr/>
        <a:lstStyle/>
        <a:p>
          <a:endParaRPr lang="tr-TR"/>
        </a:p>
      </dgm:t>
    </dgm:pt>
    <dgm:pt modelId="{3F2B52AC-2A4B-2A41-A109-B058E4738D32}" type="pres">
      <dgm:prSet presAssocID="{FB3F085E-2AAF-874E-A0E3-FECED3039890}" presName="root2" presStyleCnt="0"/>
      <dgm:spPr/>
    </dgm:pt>
    <dgm:pt modelId="{A455A126-EA24-DE42-B7C3-0D78AB6AADCA}" type="pres">
      <dgm:prSet presAssocID="{FB3F085E-2AAF-874E-A0E3-FECED303989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BE40E75-7130-5540-9D9D-2FBB2376D963}" type="pres">
      <dgm:prSet presAssocID="{FB3F085E-2AAF-874E-A0E3-FECED3039890}" presName="level3hierChild" presStyleCnt="0"/>
      <dgm:spPr/>
    </dgm:pt>
  </dgm:ptLst>
  <dgm:cxnLst>
    <dgm:cxn modelId="{77ABC899-D2E8-4E40-8ADD-D133D164A069}" srcId="{35DC0944-BA1C-7E49-9CAF-3B40D95D5654}" destId="{FB3F085E-2AAF-874E-A0E3-FECED3039890}" srcOrd="2" destOrd="0" parTransId="{5A1A5B56-4016-AC40-9F98-9A99FE4FE983}" sibTransId="{7A884480-F241-604F-B860-A1649C9E1769}"/>
    <dgm:cxn modelId="{D717F8EC-71F7-D44D-9DBA-1323F65544F7}" type="presOf" srcId="{35DC0944-BA1C-7E49-9CAF-3B40D95D5654}" destId="{B69AE634-F51E-6F4D-B43D-705639A6B0AC}" srcOrd="0" destOrd="0" presId="urn:microsoft.com/office/officeart/2008/layout/HorizontalMultiLevelHierarchy"/>
    <dgm:cxn modelId="{A01C4267-515E-1247-A676-639A674CFD30}" type="presOf" srcId="{5A1A5B56-4016-AC40-9F98-9A99FE4FE983}" destId="{18FC879C-7FC3-FE4D-BABE-402D08489C85}" srcOrd="0" destOrd="0" presId="urn:microsoft.com/office/officeart/2008/layout/HorizontalMultiLevelHierarchy"/>
    <dgm:cxn modelId="{3ED0C8F8-8DF2-E142-9510-CE9148B23DAF}" type="presOf" srcId="{FB3F085E-2AAF-874E-A0E3-FECED3039890}" destId="{A455A126-EA24-DE42-B7C3-0D78AB6AADCA}" srcOrd="0" destOrd="0" presId="urn:microsoft.com/office/officeart/2008/layout/HorizontalMultiLevelHierarchy"/>
    <dgm:cxn modelId="{27D98E80-8242-6544-A64F-40A5268FD46C}" type="presOf" srcId="{C0E4713E-881A-4444-A3AB-2D1AF86DF2F3}" destId="{F41B1074-D494-874A-ABB4-5E13FA57D472}" srcOrd="1" destOrd="0" presId="urn:microsoft.com/office/officeart/2008/layout/HorizontalMultiLevelHierarchy"/>
    <dgm:cxn modelId="{68B46A2A-F690-874B-883A-3ADE69D8C07A}" type="presOf" srcId="{21155522-FA95-2F48-BE82-A8712A863E2A}" destId="{104604AF-8F5A-B649-84D5-4DB3F505F07C}" srcOrd="0" destOrd="0" presId="urn:microsoft.com/office/officeart/2008/layout/HorizontalMultiLevelHierarchy"/>
    <dgm:cxn modelId="{54677480-4BD9-1249-8E3F-3CFAE2E549A1}" srcId="{EBEF0337-F87E-E246-BBC9-77FB237A6549}" destId="{35DC0944-BA1C-7E49-9CAF-3B40D95D5654}" srcOrd="0" destOrd="0" parTransId="{7722CBE3-D33B-1442-800E-EE1FCBFCEC5B}" sibTransId="{28581CDD-673F-894B-9C66-F1A1395EA78A}"/>
    <dgm:cxn modelId="{025EBD29-2AF8-AE4B-9783-0EDAC8D5E25F}" type="presOf" srcId="{C92C4400-43FF-0B45-A393-20663206AF0C}" destId="{DA39A6BA-72F1-2A45-8842-B7AF0076A7AC}" srcOrd="0" destOrd="0" presId="urn:microsoft.com/office/officeart/2008/layout/HorizontalMultiLevelHierarchy"/>
    <dgm:cxn modelId="{89A1AD60-75FA-FB40-979F-061D08320399}" type="presOf" srcId="{21155522-FA95-2F48-BE82-A8712A863E2A}" destId="{0136FC68-4228-6649-9066-D93A021A6640}" srcOrd="1" destOrd="0" presId="urn:microsoft.com/office/officeart/2008/layout/HorizontalMultiLevelHierarchy"/>
    <dgm:cxn modelId="{EC61F601-4DEE-CF4B-B9E9-B8A90FA4CD73}" type="presOf" srcId="{5A1A5B56-4016-AC40-9F98-9A99FE4FE983}" destId="{486E8489-7631-5648-8A21-B05C22E28074}" srcOrd="1" destOrd="0" presId="urn:microsoft.com/office/officeart/2008/layout/HorizontalMultiLevelHierarchy"/>
    <dgm:cxn modelId="{7789DE69-4057-C943-8FEC-3A41A54BBA71}" srcId="{35DC0944-BA1C-7E49-9CAF-3B40D95D5654}" destId="{C92C4400-43FF-0B45-A393-20663206AF0C}" srcOrd="1" destOrd="0" parTransId="{C0E4713E-881A-4444-A3AB-2D1AF86DF2F3}" sibTransId="{3F2C00FE-2BA3-A347-BC60-5493496DE02E}"/>
    <dgm:cxn modelId="{706B51BF-5A48-2842-8DEC-641D7943A2F9}" srcId="{35DC0944-BA1C-7E49-9CAF-3B40D95D5654}" destId="{17714F11-F750-3549-8329-03331AC168C7}" srcOrd="0" destOrd="0" parTransId="{21155522-FA95-2F48-BE82-A8712A863E2A}" sibTransId="{CF4E46F6-ED0F-0949-89CC-253A21F73A86}"/>
    <dgm:cxn modelId="{D162C348-CEFA-FC47-96F6-E8D34FEE2A47}" type="presOf" srcId="{EBEF0337-F87E-E246-BBC9-77FB237A6549}" destId="{673F28C8-5521-3947-9754-75EE924EFC69}" srcOrd="0" destOrd="0" presId="urn:microsoft.com/office/officeart/2008/layout/HorizontalMultiLevelHierarchy"/>
    <dgm:cxn modelId="{F8A0EDE1-39B4-5849-91D0-DA424581906C}" type="presOf" srcId="{C0E4713E-881A-4444-A3AB-2D1AF86DF2F3}" destId="{E6B22E47-01F4-CC40-8ACE-4582D8FD76C6}" srcOrd="0" destOrd="0" presId="urn:microsoft.com/office/officeart/2008/layout/HorizontalMultiLevelHierarchy"/>
    <dgm:cxn modelId="{43215085-818D-C94E-B169-CFEC32CE9E82}" type="presOf" srcId="{17714F11-F750-3549-8329-03331AC168C7}" destId="{7458618B-65E8-034E-B251-FBC812CE4FDA}" srcOrd="0" destOrd="0" presId="urn:microsoft.com/office/officeart/2008/layout/HorizontalMultiLevelHierarchy"/>
    <dgm:cxn modelId="{CA0B35DB-3D2C-394F-9DD2-DBE6739F1466}" type="presParOf" srcId="{673F28C8-5521-3947-9754-75EE924EFC69}" destId="{5B1AE7CF-0E7E-0E4C-A393-DD097C507922}" srcOrd="0" destOrd="0" presId="urn:microsoft.com/office/officeart/2008/layout/HorizontalMultiLevelHierarchy"/>
    <dgm:cxn modelId="{DAF4F944-AF0E-754D-8561-B5D980B2C563}" type="presParOf" srcId="{5B1AE7CF-0E7E-0E4C-A393-DD097C507922}" destId="{B69AE634-F51E-6F4D-B43D-705639A6B0AC}" srcOrd="0" destOrd="0" presId="urn:microsoft.com/office/officeart/2008/layout/HorizontalMultiLevelHierarchy"/>
    <dgm:cxn modelId="{A8E5AC77-F829-C042-B773-C8414E01B261}" type="presParOf" srcId="{5B1AE7CF-0E7E-0E4C-A393-DD097C507922}" destId="{28AA5B89-93BF-0B47-90D2-A0A4B21F33F8}" srcOrd="1" destOrd="0" presId="urn:microsoft.com/office/officeart/2008/layout/HorizontalMultiLevelHierarchy"/>
    <dgm:cxn modelId="{97821C08-003B-704B-918A-4FF86735183E}" type="presParOf" srcId="{28AA5B89-93BF-0B47-90D2-A0A4B21F33F8}" destId="{104604AF-8F5A-B649-84D5-4DB3F505F07C}" srcOrd="0" destOrd="0" presId="urn:microsoft.com/office/officeart/2008/layout/HorizontalMultiLevelHierarchy"/>
    <dgm:cxn modelId="{228BA373-5438-764A-8062-D7ECB7254F25}" type="presParOf" srcId="{104604AF-8F5A-B649-84D5-4DB3F505F07C}" destId="{0136FC68-4228-6649-9066-D93A021A6640}" srcOrd="0" destOrd="0" presId="urn:microsoft.com/office/officeart/2008/layout/HorizontalMultiLevelHierarchy"/>
    <dgm:cxn modelId="{CC1437AB-F23F-A847-B768-4519EB814EA6}" type="presParOf" srcId="{28AA5B89-93BF-0B47-90D2-A0A4B21F33F8}" destId="{57EB6F4D-3C59-B546-BFEF-5FD62C109FC2}" srcOrd="1" destOrd="0" presId="urn:microsoft.com/office/officeart/2008/layout/HorizontalMultiLevelHierarchy"/>
    <dgm:cxn modelId="{B7078574-9D91-E747-B731-A876ECFDB9F9}" type="presParOf" srcId="{57EB6F4D-3C59-B546-BFEF-5FD62C109FC2}" destId="{7458618B-65E8-034E-B251-FBC812CE4FDA}" srcOrd="0" destOrd="0" presId="urn:microsoft.com/office/officeart/2008/layout/HorizontalMultiLevelHierarchy"/>
    <dgm:cxn modelId="{A3561604-DA16-2A41-90B8-B796F35BE329}" type="presParOf" srcId="{57EB6F4D-3C59-B546-BFEF-5FD62C109FC2}" destId="{46AC4ECD-DD24-9740-86E5-316E47338433}" srcOrd="1" destOrd="0" presId="urn:microsoft.com/office/officeart/2008/layout/HorizontalMultiLevelHierarchy"/>
    <dgm:cxn modelId="{8AB5D178-3C7A-1844-A83B-B14F4EED7216}" type="presParOf" srcId="{28AA5B89-93BF-0B47-90D2-A0A4B21F33F8}" destId="{E6B22E47-01F4-CC40-8ACE-4582D8FD76C6}" srcOrd="2" destOrd="0" presId="urn:microsoft.com/office/officeart/2008/layout/HorizontalMultiLevelHierarchy"/>
    <dgm:cxn modelId="{5CE1413A-FA13-314C-894E-753E89A0BD08}" type="presParOf" srcId="{E6B22E47-01F4-CC40-8ACE-4582D8FD76C6}" destId="{F41B1074-D494-874A-ABB4-5E13FA57D472}" srcOrd="0" destOrd="0" presId="urn:microsoft.com/office/officeart/2008/layout/HorizontalMultiLevelHierarchy"/>
    <dgm:cxn modelId="{F5BA3E9D-8AD9-4745-B06D-ACBB95B3FEB0}" type="presParOf" srcId="{28AA5B89-93BF-0B47-90D2-A0A4B21F33F8}" destId="{966867F0-26CE-214B-BD50-5D0C9B8A404C}" srcOrd="3" destOrd="0" presId="urn:microsoft.com/office/officeart/2008/layout/HorizontalMultiLevelHierarchy"/>
    <dgm:cxn modelId="{168166FA-4362-3A4C-838B-3CDA7A4A9797}" type="presParOf" srcId="{966867F0-26CE-214B-BD50-5D0C9B8A404C}" destId="{DA39A6BA-72F1-2A45-8842-B7AF0076A7AC}" srcOrd="0" destOrd="0" presId="urn:microsoft.com/office/officeart/2008/layout/HorizontalMultiLevelHierarchy"/>
    <dgm:cxn modelId="{A694DE9B-F886-1B43-AD54-1DEF053D5963}" type="presParOf" srcId="{966867F0-26CE-214B-BD50-5D0C9B8A404C}" destId="{3D7710E5-036C-5D44-A57E-C2B133172E19}" srcOrd="1" destOrd="0" presId="urn:microsoft.com/office/officeart/2008/layout/HorizontalMultiLevelHierarchy"/>
    <dgm:cxn modelId="{A596D109-F7EA-7D42-A64E-74DAF600E106}" type="presParOf" srcId="{28AA5B89-93BF-0B47-90D2-A0A4B21F33F8}" destId="{18FC879C-7FC3-FE4D-BABE-402D08489C85}" srcOrd="4" destOrd="0" presId="urn:microsoft.com/office/officeart/2008/layout/HorizontalMultiLevelHierarchy"/>
    <dgm:cxn modelId="{04A49377-F10E-DC47-A884-26F5342C37E7}" type="presParOf" srcId="{18FC879C-7FC3-FE4D-BABE-402D08489C85}" destId="{486E8489-7631-5648-8A21-B05C22E28074}" srcOrd="0" destOrd="0" presId="urn:microsoft.com/office/officeart/2008/layout/HorizontalMultiLevelHierarchy"/>
    <dgm:cxn modelId="{C9DC06EE-1273-714E-BB7A-1219977410E2}" type="presParOf" srcId="{28AA5B89-93BF-0B47-90D2-A0A4B21F33F8}" destId="{3F2B52AC-2A4B-2A41-A109-B058E4738D32}" srcOrd="5" destOrd="0" presId="urn:microsoft.com/office/officeart/2008/layout/HorizontalMultiLevelHierarchy"/>
    <dgm:cxn modelId="{EBF39850-739F-B04F-A27E-4A3559A2D7E5}" type="presParOf" srcId="{3F2B52AC-2A4B-2A41-A109-B058E4738D32}" destId="{A455A126-EA24-DE42-B7C3-0D78AB6AADCA}" srcOrd="0" destOrd="0" presId="urn:microsoft.com/office/officeart/2008/layout/HorizontalMultiLevelHierarchy"/>
    <dgm:cxn modelId="{24C485E9-CD72-134A-AC24-0D77DDB0656B}" type="presParOf" srcId="{3F2B52AC-2A4B-2A41-A109-B058E4738D32}" destId="{8BE40E75-7130-5540-9D9D-2FBB2376D96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272E6A-33E6-E247-8F47-CCD97DD7877E}" type="doc">
      <dgm:prSet loTypeId="urn:microsoft.com/office/officeart/2005/8/layout/orgChart1" loCatId="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tr-TR"/>
        </a:p>
      </dgm:t>
    </dgm:pt>
    <dgm:pt modelId="{186760FE-EDA9-5542-B731-4E359D2D519C}">
      <dgm:prSet phldrT="[Metin]"/>
      <dgm:spPr/>
      <dgm:t>
        <a:bodyPr/>
        <a:lstStyle/>
        <a:p>
          <a:r>
            <a:rPr lang="tr-TR" dirty="0"/>
            <a:t>Dini bilgiler öğrenme alanları</a:t>
          </a:r>
        </a:p>
      </dgm:t>
    </dgm:pt>
    <dgm:pt modelId="{491049B0-E212-4046-B11C-DBAB7A407013}" type="parTrans" cxnId="{480B394A-F409-FD4B-BE23-397094A430AD}">
      <dgm:prSet/>
      <dgm:spPr/>
      <dgm:t>
        <a:bodyPr/>
        <a:lstStyle/>
        <a:p>
          <a:endParaRPr lang="tr-TR"/>
        </a:p>
      </dgm:t>
    </dgm:pt>
    <dgm:pt modelId="{DEDBDF31-6801-5546-BDA5-9E4FFF03D6B5}" type="sibTrans" cxnId="{480B394A-F409-FD4B-BE23-397094A430AD}">
      <dgm:prSet/>
      <dgm:spPr/>
      <dgm:t>
        <a:bodyPr/>
        <a:lstStyle/>
        <a:p>
          <a:endParaRPr lang="tr-TR"/>
        </a:p>
      </dgm:t>
    </dgm:pt>
    <dgm:pt modelId="{336B6B48-906F-1940-AB67-2E6AB0996154}">
      <dgm:prSet phldrT="[Metin]"/>
      <dgm:spPr/>
      <dgm:t>
        <a:bodyPr/>
        <a:lstStyle/>
        <a:p>
          <a:r>
            <a:rPr lang="tr-TR" dirty="0"/>
            <a:t>İtikat</a:t>
          </a:r>
        </a:p>
      </dgm:t>
    </dgm:pt>
    <dgm:pt modelId="{B90F3EDD-ED22-4244-B628-79D4A2013520}" type="parTrans" cxnId="{FC54C331-15A4-C14E-988F-D8623A83B828}">
      <dgm:prSet/>
      <dgm:spPr/>
      <dgm:t>
        <a:bodyPr/>
        <a:lstStyle/>
        <a:p>
          <a:endParaRPr lang="tr-TR"/>
        </a:p>
      </dgm:t>
    </dgm:pt>
    <dgm:pt modelId="{C8A49D42-B345-3144-93A7-17683F51DEAD}" type="sibTrans" cxnId="{FC54C331-15A4-C14E-988F-D8623A83B828}">
      <dgm:prSet/>
      <dgm:spPr/>
      <dgm:t>
        <a:bodyPr/>
        <a:lstStyle/>
        <a:p>
          <a:endParaRPr lang="tr-TR"/>
        </a:p>
      </dgm:t>
    </dgm:pt>
    <dgm:pt modelId="{70022F42-84E3-8940-80A6-DC0854F1FB90}">
      <dgm:prSet phldrT="[Metin]"/>
      <dgm:spPr/>
      <dgm:t>
        <a:bodyPr/>
        <a:lstStyle/>
        <a:p>
          <a:r>
            <a:rPr lang="tr-TR" dirty="0"/>
            <a:t>İbadet </a:t>
          </a:r>
          <a:endParaRPr lang="tr-FR" dirty="0"/>
        </a:p>
      </dgm:t>
    </dgm:pt>
    <dgm:pt modelId="{CC1D8593-ADF0-FD4B-BD39-ED4FC468D188}" type="parTrans" cxnId="{6D84644E-7340-614F-BD9D-DF8DE2DA7EB3}">
      <dgm:prSet/>
      <dgm:spPr/>
      <dgm:t>
        <a:bodyPr/>
        <a:lstStyle/>
        <a:p>
          <a:endParaRPr lang="tr-TR"/>
        </a:p>
      </dgm:t>
    </dgm:pt>
    <dgm:pt modelId="{B695EE9B-6FFC-E540-AAE6-806B8AA2FCF4}" type="sibTrans" cxnId="{6D84644E-7340-614F-BD9D-DF8DE2DA7EB3}">
      <dgm:prSet/>
      <dgm:spPr/>
      <dgm:t>
        <a:bodyPr/>
        <a:lstStyle/>
        <a:p>
          <a:endParaRPr lang="tr-TR"/>
        </a:p>
      </dgm:t>
    </dgm:pt>
    <dgm:pt modelId="{7F82C4A3-C766-F948-A830-8F90D80329C6}">
      <dgm:prSet phldrT="[Metin]"/>
      <dgm:spPr/>
      <dgm:t>
        <a:bodyPr/>
        <a:lstStyle/>
        <a:p>
          <a:r>
            <a:rPr lang="tr-TR" dirty="0"/>
            <a:t>Ahlak</a:t>
          </a:r>
          <a:endParaRPr lang="tr-FR" dirty="0"/>
        </a:p>
      </dgm:t>
    </dgm:pt>
    <dgm:pt modelId="{9DDD2D23-9535-FF40-9842-36A1AABC96F1}" type="parTrans" cxnId="{7B930879-903B-6D49-ABF8-335378161D0C}">
      <dgm:prSet/>
      <dgm:spPr/>
      <dgm:t>
        <a:bodyPr/>
        <a:lstStyle/>
        <a:p>
          <a:endParaRPr lang="tr-TR"/>
        </a:p>
      </dgm:t>
    </dgm:pt>
    <dgm:pt modelId="{9DF47578-6F3E-8F4A-A3EA-B8C7C8669EA4}" type="sibTrans" cxnId="{7B930879-903B-6D49-ABF8-335378161D0C}">
      <dgm:prSet/>
      <dgm:spPr/>
      <dgm:t>
        <a:bodyPr/>
        <a:lstStyle/>
        <a:p>
          <a:endParaRPr lang="tr-TR"/>
        </a:p>
      </dgm:t>
    </dgm:pt>
    <dgm:pt modelId="{7BC4EB9D-FFA7-2148-B5A0-DDC67197487E}">
      <dgm:prSet/>
      <dgm:spPr/>
      <dgm:t>
        <a:bodyPr/>
        <a:lstStyle/>
        <a:p>
          <a:r>
            <a:rPr lang="tr-TR"/>
            <a:t>Siyer</a:t>
          </a:r>
          <a:endParaRPr lang="tr-TR" dirty="0"/>
        </a:p>
      </dgm:t>
    </dgm:pt>
    <dgm:pt modelId="{7E88460C-8928-054A-A179-7A5B337F5894}" type="parTrans" cxnId="{1CDD9C82-E621-414A-8B64-3945BC63F9B6}">
      <dgm:prSet/>
      <dgm:spPr/>
      <dgm:t>
        <a:bodyPr/>
        <a:lstStyle/>
        <a:p>
          <a:endParaRPr lang="tr-TR"/>
        </a:p>
      </dgm:t>
    </dgm:pt>
    <dgm:pt modelId="{282EA0E9-99E0-0E48-B1EB-5CAE9F8E7949}" type="sibTrans" cxnId="{1CDD9C82-E621-414A-8B64-3945BC63F9B6}">
      <dgm:prSet/>
      <dgm:spPr/>
      <dgm:t>
        <a:bodyPr/>
        <a:lstStyle/>
        <a:p>
          <a:endParaRPr lang="tr-TR"/>
        </a:p>
      </dgm:t>
    </dgm:pt>
    <dgm:pt modelId="{7F4F4CA0-CD08-9B46-AA97-2999A4315F3C}" type="pres">
      <dgm:prSet presAssocID="{97272E6A-33E6-E247-8F47-CCD97DD7877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C70B8DDE-7BDE-4B45-842D-D2B34F6E9912}" type="pres">
      <dgm:prSet presAssocID="{186760FE-EDA9-5542-B731-4E359D2D519C}" presName="hierRoot1" presStyleCnt="0">
        <dgm:presLayoutVars>
          <dgm:hierBranch val="init"/>
        </dgm:presLayoutVars>
      </dgm:prSet>
      <dgm:spPr/>
    </dgm:pt>
    <dgm:pt modelId="{3492F076-97F9-6A45-8D47-5F0EEABBB679}" type="pres">
      <dgm:prSet presAssocID="{186760FE-EDA9-5542-B731-4E359D2D519C}" presName="rootComposite1" presStyleCnt="0"/>
      <dgm:spPr/>
    </dgm:pt>
    <dgm:pt modelId="{C9D79C6A-E047-9E49-9832-5781CDFB4D5B}" type="pres">
      <dgm:prSet presAssocID="{186760FE-EDA9-5542-B731-4E359D2D519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C4BE9FC-7C9B-D746-84A7-14BA37468F54}" type="pres">
      <dgm:prSet presAssocID="{186760FE-EDA9-5542-B731-4E359D2D519C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5CFD234-BA45-E642-A127-0A1981914A51}" type="pres">
      <dgm:prSet presAssocID="{186760FE-EDA9-5542-B731-4E359D2D519C}" presName="hierChild2" presStyleCnt="0"/>
      <dgm:spPr/>
    </dgm:pt>
    <dgm:pt modelId="{7F99F1BD-03D4-484B-ACA9-EC3CE6C214ED}" type="pres">
      <dgm:prSet presAssocID="{B90F3EDD-ED22-4244-B628-79D4A2013520}" presName="Name37" presStyleLbl="parChTrans1D2" presStyleIdx="0" presStyleCnt="4"/>
      <dgm:spPr/>
      <dgm:t>
        <a:bodyPr/>
        <a:lstStyle/>
        <a:p>
          <a:endParaRPr lang="tr-TR"/>
        </a:p>
      </dgm:t>
    </dgm:pt>
    <dgm:pt modelId="{AAD3FDB9-83B7-4E41-A21A-79760496F24C}" type="pres">
      <dgm:prSet presAssocID="{336B6B48-906F-1940-AB67-2E6AB0996154}" presName="hierRoot2" presStyleCnt="0">
        <dgm:presLayoutVars>
          <dgm:hierBranch val="init"/>
        </dgm:presLayoutVars>
      </dgm:prSet>
      <dgm:spPr/>
    </dgm:pt>
    <dgm:pt modelId="{A42B060F-E105-DC49-975E-DF24D1DA8643}" type="pres">
      <dgm:prSet presAssocID="{336B6B48-906F-1940-AB67-2E6AB0996154}" presName="rootComposite" presStyleCnt="0"/>
      <dgm:spPr/>
    </dgm:pt>
    <dgm:pt modelId="{5C1630D0-1DD2-2E46-9416-9236963CF9BA}" type="pres">
      <dgm:prSet presAssocID="{336B6B48-906F-1940-AB67-2E6AB099615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27585C2-3643-0E48-B15A-CECDBC2FD3A0}" type="pres">
      <dgm:prSet presAssocID="{336B6B48-906F-1940-AB67-2E6AB0996154}" presName="rootConnector" presStyleLbl="node2" presStyleIdx="0" presStyleCnt="4"/>
      <dgm:spPr/>
      <dgm:t>
        <a:bodyPr/>
        <a:lstStyle/>
        <a:p>
          <a:endParaRPr lang="tr-TR"/>
        </a:p>
      </dgm:t>
    </dgm:pt>
    <dgm:pt modelId="{D07B2E15-2347-1E46-8552-5BBA6FAEE786}" type="pres">
      <dgm:prSet presAssocID="{336B6B48-906F-1940-AB67-2E6AB0996154}" presName="hierChild4" presStyleCnt="0"/>
      <dgm:spPr/>
    </dgm:pt>
    <dgm:pt modelId="{BA7E0A67-3F73-804C-BDE1-19FCB9409987}" type="pres">
      <dgm:prSet presAssocID="{336B6B48-906F-1940-AB67-2E6AB0996154}" presName="hierChild5" presStyleCnt="0"/>
      <dgm:spPr/>
    </dgm:pt>
    <dgm:pt modelId="{2CFA7231-44AD-7542-A108-938C970B103C}" type="pres">
      <dgm:prSet presAssocID="{CC1D8593-ADF0-FD4B-BD39-ED4FC468D188}" presName="Name37" presStyleLbl="parChTrans1D2" presStyleIdx="1" presStyleCnt="4"/>
      <dgm:spPr/>
      <dgm:t>
        <a:bodyPr/>
        <a:lstStyle/>
        <a:p>
          <a:endParaRPr lang="tr-TR"/>
        </a:p>
      </dgm:t>
    </dgm:pt>
    <dgm:pt modelId="{4019448C-4503-2842-8D95-20F20B7A37B5}" type="pres">
      <dgm:prSet presAssocID="{70022F42-84E3-8940-80A6-DC0854F1FB90}" presName="hierRoot2" presStyleCnt="0">
        <dgm:presLayoutVars>
          <dgm:hierBranch val="init"/>
        </dgm:presLayoutVars>
      </dgm:prSet>
      <dgm:spPr/>
    </dgm:pt>
    <dgm:pt modelId="{4079BDDD-2CF5-8145-9183-DAFFFE97EE26}" type="pres">
      <dgm:prSet presAssocID="{70022F42-84E3-8940-80A6-DC0854F1FB90}" presName="rootComposite" presStyleCnt="0"/>
      <dgm:spPr/>
    </dgm:pt>
    <dgm:pt modelId="{33CF6F74-47C1-8647-9638-00B0D48E6B2B}" type="pres">
      <dgm:prSet presAssocID="{70022F42-84E3-8940-80A6-DC0854F1FB9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2340AC8-16F3-3D4A-8D9B-163BF4325835}" type="pres">
      <dgm:prSet presAssocID="{70022F42-84E3-8940-80A6-DC0854F1FB90}" presName="rootConnector" presStyleLbl="node2" presStyleIdx="1" presStyleCnt="4"/>
      <dgm:spPr/>
      <dgm:t>
        <a:bodyPr/>
        <a:lstStyle/>
        <a:p>
          <a:endParaRPr lang="tr-TR"/>
        </a:p>
      </dgm:t>
    </dgm:pt>
    <dgm:pt modelId="{A18F874C-B088-7F45-A758-A01D08C2C4F6}" type="pres">
      <dgm:prSet presAssocID="{70022F42-84E3-8940-80A6-DC0854F1FB90}" presName="hierChild4" presStyleCnt="0"/>
      <dgm:spPr/>
    </dgm:pt>
    <dgm:pt modelId="{D7DF853F-4D26-8643-92E7-CA3A31FAE6E2}" type="pres">
      <dgm:prSet presAssocID="{70022F42-84E3-8940-80A6-DC0854F1FB90}" presName="hierChild5" presStyleCnt="0"/>
      <dgm:spPr/>
    </dgm:pt>
    <dgm:pt modelId="{DA5F7BDA-C097-2642-8326-35DBCF4A7C66}" type="pres">
      <dgm:prSet presAssocID="{9DDD2D23-9535-FF40-9842-36A1AABC96F1}" presName="Name37" presStyleLbl="parChTrans1D2" presStyleIdx="2" presStyleCnt="4"/>
      <dgm:spPr/>
      <dgm:t>
        <a:bodyPr/>
        <a:lstStyle/>
        <a:p>
          <a:endParaRPr lang="tr-TR"/>
        </a:p>
      </dgm:t>
    </dgm:pt>
    <dgm:pt modelId="{6224D0A9-3064-EC46-A6CA-2E712E8FEBE6}" type="pres">
      <dgm:prSet presAssocID="{7F82C4A3-C766-F948-A830-8F90D80329C6}" presName="hierRoot2" presStyleCnt="0">
        <dgm:presLayoutVars>
          <dgm:hierBranch val="init"/>
        </dgm:presLayoutVars>
      </dgm:prSet>
      <dgm:spPr/>
    </dgm:pt>
    <dgm:pt modelId="{276659B4-77BC-3642-BAA0-F466810EE951}" type="pres">
      <dgm:prSet presAssocID="{7F82C4A3-C766-F948-A830-8F90D80329C6}" presName="rootComposite" presStyleCnt="0"/>
      <dgm:spPr/>
    </dgm:pt>
    <dgm:pt modelId="{7090C6B5-C3AD-174D-96D2-A7FE772583DD}" type="pres">
      <dgm:prSet presAssocID="{7F82C4A3-C766-F948-A830-8F90D80329C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CE3CDFE-3761-7B42-B99D-1109AC05E4D2}" type="pres">
      <dgm:prSet presAssocID="{7F82C4A3-C766-F948-A830-8F90D80329C6}" presName="rootConnector" presStyleLbl="node2" presStyleIdx="2" presStyleCnt="4"/>
      <dgm:spPr/>
      <dgm:t>
        <a:bodyPr/>
        <a:lstStyle/>
        <a:p>
          <a:endParaRPr lang="tr-TR"/>
        </a:p>
      </dgm:t>
    </dgm:pt>
    <dgm:pt modelId="{FFF82691-AA25-834E-AEBC-3A96355C7448}" type="pres">
      <dgm:prSet presAssocID="{7F82C4A3-C766-F948-A830-8F90D80329C6}" presName="hierChild4" presStyleCnt="0"/>
      <dgm:spPr/>
    </dgm:pt>
    <dgm:pt modelId="{7BAAEFDD-BED1-F943-8341-8CC63DA08B84}" type="pres">
      <dgm:prSet presAssocID="{7F82C4A3-C766-F948-A830-8F90D80329C6}" presName="hierChild5" presStyleCnt="0"/>
      <dgm:spPr/>
    </dgm:pt>
    <dgm:pt modelId="{DA5D34BB-CE37-6043-8EFD-339FB5FF71A0}" type="pres">
      <dgm:prSet presAssocID="{7E88460C-8928-054A-A179-7A5B337F5894}" presName="Name37" presStyleLbl="parChTrans1D2" presStyleIdx="3" presStyleCnt="4"/>
      <dgm:spPr/>
      <dgm:t>
        <a:bodyPr/>
        <a:lstStyle/>
        <a:p>
          <a:endParaRPr lang="tr-TR"/>
        </a:p>
      </dgm:t>
    </dgm:pt>
    <dgm:pt modelId="{51D73BA0-E9D6-7D4A-9FE0-7066E0EF2C0F}" type="pres">
      <dgm:prSet presAssocID="{7BC4EB9D-FFA7-2148-B5A0-DDC67197487E}" presName="hierRoot2" presStyleCnt="0">
        <dgm:presLayoutVars>
          <dgm:hierBranch val="init"/>
        </dgm:presLayoutVars>
      </dgm:prSet>
      <dgm:spPr/>
    </dgm:pt>
    <dgm:pt modelId="{48DD6F63-8A9C-DF40-994D-E04048D777B4}" type="pres">
      <dgm:prSet presAssocID="{7BC4EB9D-FFA7-2148-B5A0-DDC67197487E}" presName="rootComposite" presStyleCnt="0"/>
      <dgm:spPr/>
    </dgm:pt>
    <dgm:pt modelId="{46DADE10-D130-7C4D-9B7C-F7BAACF7B763}" type="pres">
      <dgm:prSet presAssocID="{7BC4EB9D-FFA7-2148-B5A0-DDC67197487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7C57CDF-9207-DC41-A0D0-5FE8BA1FD5D3}" type="pres">
      <dgm:prSet presAssocID="{7BC4EB9D-FFA7-2148-B5A0-DDC67197487E}" presName="rootConnector" presStyleLbl="node2" presStyleIdx="3" presStyleCnt="4"/>
      <dgm:spPr/>
      <dgm:t>
        <a:bodyPr/>
        <a:lstStyle/>
        <a:p>
          <a:endParaRPr lang="tr-TR"/>
        </a:p>
      </dgm:t>
    </dgm:pt>
    <dgm:pt modelId="{2AB2AD78-78CC-2D47-868B-EC6C72935A89}" type="pres">
      <dgm:prSet presAssocID="{7BC4EB9D-FFA7-2148-B5A0-DDC67197487E}" presName="hierChild4" presStyleCnt="0"/>
      <dgm:spPr/>
    </dgm:pt>
    <dgm:pt modelId="{9BBA24F7-F487-D045-83AA-2446B14B8EF1}" type="pres">
      <dgm:prSet presAssocID="{7BC4EB9D-FFA7-2148-B5A0-DDC67197487E}" presName="hierChild5" presStyleCnt="0"/>
      <dgm:spPr/>
    </dgm:pt>
    <dgm:pt modelId="{26C72EF5-8149-F54C-B9FA-C71805690A2E}" type="pres">
      <dgm:prSet presAssocID="{186760FE-EDA9-5542-B731-4E359D2D519C}" presName="hierChild3" presStyleCnt="0"/>
      <dgm:spPr/>
    </dgm:pt>
  </dgm:ptLst>
  <dgm:cxnLst>
    <dgm:cxn modelId="{18989343-18D1-A040-A1F6-43A61CA2FEEC}" type="presOf" srcId="{336B6B48-906F-1940-AB67-2E6AB0996154}" destId="{527585C2-3643-0E48-B15A-CECDBC2FD3A0}" srcOrd="1" destOrd="0" presId="urn:microsoft.com/office/officeart/2005/8/layout/orgChart1"/>
    <dgm:cxn modelId="{5C79F06B-93AE-3844-9987-1687EE58F1F1}" type="presOf" srcId="{7E88460C-8928-054A-A179-7A5B337F5894}" destId="{DA5D34BB-CE37-6043-8EFD-339FB5FF71A0}" srcOrd="0" destOrd="0" presId="urn:microsoft.com/office/officeart/2005/8/layout/orgChart1"/>
    <dgm:cxn modelId="{FC54C331-15A4-C14E-988F-D8623A83B828}" srcId="{186760FE-EDA9-5542-B731-4E359D2D519C}" destId="{336B6B48-906F-1940-AB67-2E6AB0996154}" srcOrd="0" destOrd="0" parTransId="{B90F3EDD-ED22-4244-B628-79D4A2013520}" sibTransId="{C8A49D42-B345-3144-93A7-17683F51DEAD}"/>
    <dgm:cxn modelId="{7B930879-903B-6D49-ABF8-335378161D0C}" srcId="{186760FE-EDA9-5542-B731-4E359D2D519C}" destId="{7F82C4A3-C766-F948-A830-8F90D80329C6}" srcOrd="2" destOrd="0" parTransId="{9DDD2D23-9535-FF40-9842-36A1AABC96F1}" sibTransId="{9DF47578-6F3E-8F4A-A3EA-B8C7C8669EA4}"/>
    <dgm:cxn modelId="{F88C3D38-A27E-1F46-93BE-81C828F3530A}" type="presOf" srcId="{7BC4EB9D-FFA7-2148-B5A0-DDC67197487E}" destId="{07C57CDF-9207-DC41-A0D0-5FE8BA1FD5D3}" srcOrd="1" destOrd="0" presId="urn:microsoft.com/office/officeart/2005/8/layout/orgChart1"/>
    <dgm:cxn modelId="{0950DA6C-2F87-9A44-923D-A6B52CD30C4E}" type="presOf" srcId="{186760FE-EDA9-5542-B731-4E359D2D519C}" destId="{C9D79C6A-E047-9E49-9832-5781CDFB4D5B}" srcOrd="0" destOrd="0" presId="urn:microsoft.com/office/officeart/2005/8/layout/orgChart1"/>
    <dgm:cxn modelId="{6D84644E-7340-614F-BD9D-DF8DE2DA7EB3}" srcId="{186760FE-EDA9-5542-B731-4E359D2D519C}" destId="{70022F42-84E3-8940-80A6-DC0854F1FB90}" srcOrd="1" destOrd="0" parTransId="{CC1D8593-ADF0-FD4B-BD39-ED4FC468D188}" sibTransId="{B695EE9B-6FFC-E540-AAE6-806B8AA2FCF4}"/>
    <dgm:cxn modelId="{7BD11C02-7267-744B-8FBB-D34A2AFCBC3D}" type="presOf" srcId="{70022F42-84E3-8940-80A6-DC0854F1FB90}" destId="{52340AC8-16F3-3D4A-8D9B-163BF4325835}" srcOrd="1" destOrd="0" presId="urn:microsoft.com/office/officeart/2005/8/layout/orgChart1"/>
    <dgm:cxn modelId="{F19A9ABE-26D1-1148-A4F8-6A20626D2B9C}" type="presOf" srcId="{9DDD2D23-9535-FF40-9842-36A1AABC96F1}" destId="{DA5F7BDA-C097-2642-8326-35DBCF4A7C66}" srcOrd="0" destOrd="0" presId="urn:microsoft.com/office/officeart/2005/8/layout/orgChart1"/>
    <dgm:cxn modelId="{462E89E8-95D6-2846-9D26-EDC64DAD9600}" type="presOf" srcId="{CC1D8593-ADF0-FD4B-BD39-ED4FC468D188}" destId="{2CFA7231-44AD-7542-A108-938C970B103C}" srcOrd="0" destOrd="0" presId="urn:microsoft.com/office/officeart/2005/8/layout/orgChart1"/>
    <dgm:cxn modelId="{75B2E7B1-D328-434D-A4E9-464C4E369973}" type="presOf" srcId="{336B6B48-906F-1940-AB67-2E6AB0996154}" destId="{5C1630D0-1DD2-2E46-9416-9236963CF9BA}" srcOrd="0" destOrd="0" presId="urn:microsoft.com/office/officeart/2005/8/layout/orgChart1"/>
    <dgm:cxn modelId="{1CDD9C82-E621-414A-8B64-3945BC63F9B6}" srcId="{186760FE-EDA9-5542-B731-4E359D2D519C}" destId="{7BC4EB9D-FFA7-2148-B5A0-DDC67197487E}" srcOrd="3" destOrd="0" parTransId="{7E88460C-8928-054A-A179-7A5B337F5894}" sibTransId="{282EA0E9-99E0-0E48-B1EB-5CAE9F8E7949}"/>
    <dgm:cxn modelId="{7C11EB0E-F307-0248-A975-89792B9F2CDF}" type="presOf" srcId="{70022F42-84E3-8940-80A6-DC0854F1FB90}" destId="{33CF6F74-47C1-8647-9638-00B0D48E6B2B}" srcOrd="0" destOrd="0" presId="urn:microsoft.com/office/officeart/2005/8/layout/orgChart1"/>
    <dgm:cxn modelId="{B653EEE5-82C5-9747-ACB8-E2E7257348E8}" type="presOf" srcId="{B90F3EDD-ED22-4244-B628-79D4A2013520}" destId="{7F99F1BD-03D4-484B-ACA9-EC3CE6C214ED}" srcOrd="0" destOrd="0" presId="urn:microsoft.com/office/officeart/2005/8/layout/orgChart1"/>
    <dgm:cxn modelId="{7C6C4D51-05CA-994F-A4AC-5A3AEEEC4754}" type="presOf" srcId="{7F82C4A3-C766-F948-A830-8F90D80329C6}" destId="{7090C6B5-C3AD-174D-96D2-A7FE772583DD}" srcOrd="0" destOrd="0" presId="urn:microsoft.com/office/officeart/2005/8/layout/orgChart1"/>
    <dgm:cxn modelId="{464A2590-7FA6-0A4E-8A3F-263B591F99CF}" type="presOf" srcId="{186760FE-EDA9-5542-B731-4E359D2D519C}" destId="{EC4BE9FC-7C9B-D746-84A7-14BA37468F54}" srcOrd="1" destOrd="0" presId="urn:microsoft.com/office/officeart/2005/8/layout/orgChart1"/>
    <dgm:cxn modelId="{D8238792-EDF5-D548-9962-624A0A8B22DF}" type="presOf" srcId="{7F82C4A3-C766-F948-A830-8F90D80329C6}" destId="{0CE3CDFE-3761-7B42-B99D-1109AC05E4D2}" srcOrd="1" destOrd="0" presId="urn:microsoft.com/office/officeart/2005/8/layout/orgChart1"/>
    <dgm:cxn modelId="{3CF191C9-02E0-1D4A-B05C-508007D47DE7}" type="presOf" srcId="{7BC4EB9D-FFA7-2148-B5A0-DDC67197487E}" destId="{46DADE10-D130-7C4D-9B7C-F7BAACF7B763}" srcOrd="0" destOrd="0" presId="urn:microsoft.com/office/officeart/2005/8/layout/orgChart1"/>
    <dgm:cxn modelId="{480B394A-F409-FD4B-BE23-397094A430AD}" srcId="{97272E6A-33E6-E247-8F47-CCD97DD7877E}" destId="{186760FE-EDA9-5542-B731-4E359D2D519C}" srcOrd="0" destOrd="0" parTransId="{491049B0-E212-4046-B11C-DBAB7A407013}" sibTransId="{DEDBDF31-6801-5546-BDA5-9E4FFF03D6B5}"/>
    <dgm:cxn modelId="{B14A269E-F9D2-4243-8227-DB80E8C92244}" type="presOf" srcId="{97272E6A-33E6-E247-8F47-CCD97DD7877E}" destId="{7F4F4CA0-CD08-9B46-AA97-2999A4315F3C}" srcOrd="0" destOrd="0" presId="urn:microsoft.com/office/officeart/2005/8/layout/orgChart1"/>
    <dgm:cxn modelId="{13CD937F-BAE9-674D-BBAE-1DFD56603EDF}" type="presParOf" srcId="{7F4F4CA0-CD08-9B46-AA97-2999A4315F3C}" destId="{C70B8DDE-7BDE-4B45-842D-D2B34F6E9912}" srcOrd="0" destOrd="0" presId="urn:microsoft.com/office/officeart/2005/8/layout/orgChart1"/>
    <dgm:cxn modelId="{3BDC8898-F4D1-1348-912E-877CE5C29D59}" type="presParOf" srcId="{C70B8DDE-7BDE-4B45-842D-D2B34F6E9912}" destId="{3492F076-97F9-6A45-8D47-5F0EEABBB679}" srcOrd="0" destOrd="0" presId="urn:microsoft.com/office/officeart/2005/8/layout/orgChart1"/>
    <dgm:cxn modelId="{ACFB76A0-ADC2-BC42-B008-3307EC957A72}" type="presParOf" srcId="{3492F076-97F9-6A45-8D47-5F0EEABBB679}" destId="{C9D79C6A-E047-9E49-9832-5781CDFB4D5B}" srcOrd="0" destOrd="0" presId="urn:microsoft.com/office/officeart/2005/8/layout/orgChart1"/>
    <dgm:cxn modelId="{C154D288-C495-DF4C-9FE3-876A97DAEE9F}" type="presParOf" srcId="{3492F076-97F9-6A45-8D47-5F0EEABBB679}" destId="{EC4BE9FC-7C9B-D746-84A7-14BA37468F54}" srcOrd="1" destOrd="0" presId="urn:microsoft.com/office/officeart/2005/8/layout/orgChart1"/>
    <dgm:cxn modelId="{9FCA9322-C727-B34E-935F-934F5B5BB930}" type="presParOf" srcId="{C70B8DDE-7BDE-4B45-842D-D2B34F6E9912}" destId="{85CFD234-BA45-E642-A127-0A1981914A51}" srcOrd="1" destOrd="0" presId="urn:microsoft.com/office/officeart/2005/8/layout/orgChart1"/>
    <dgm:cxn modelId="{F17D035F-38A5-FB47-A52B-95830B84D4C6}" type="presParOf" srcId="{85CFD234-BA45-E642-A127-0A1981914A51}" destId="{7F99F1BD-03D4-484B-ACA9-EC3CE6C214ED}" srcOrd="0" destOrd="0" presId="urn:microsoft.com/office/officeart/2005/8/layout/orgChart1"/>
    <dgm:cxn modelId="{FD0858D6-5383-1E45-AAC2-6082841620ED}" type="presParOf" srcId="{85CFD234-BA45-E642-A127-0A1981914A51}" destId="{AAD3FDB9-83B7-4E41-A21A-79760496F24C}" srcOrd="1" destOrd="0" presId="urn:microsoft.com/office/officeart/2005/8/layout/orgChart1"/>
    <dgm:cxn modelId="{45874715-C96F-624D-8B87-DE372A10DCCC}" type="presParOf" srcId="{AAD3FDB9-83B7-4E41-A21A-79760496F24C}" destId="{A42B060F-E105-DC49-975E-DF24D1DA8643}" srcOrd="0" destOrd="0" presId="urn:microsoft.com/office/officeart/2005/8/layout/orgChart1"/>
    <dgm:cxn modelId="{8B5D34DC-B2CF-DE41-9316-975CEC19337F}" type="presParOf" srcId="{A42B060F-E105-DC49-975E-DF24D1DA8643}" destId="{5C1630D0-1DD2-2E46-9416-9236963CF9BA}" srcOrd="0" destOrd="0" presId="urn:microsoft.com/office/officeart/2005/8/layout/orgChart1"/>
    <dgm:cxn modelId="{FCCBB6F4-A1F6-D04D-8BBE-2F4C3410C617}" type="presParOf" srcId="{A42B060F-E105-DC49-975E-DF24D1DA8643}" destId="{527585C2-3643-0E48-B15A-CECDBC2FD3A0}" srcOrd="1" destOrd="0" presId="urn:microsoft.com/office/officeart/2005/8/layout/orgChart1"/>
    <dgm:cxn modelId="{07F4BBDB-73AE-F04F-BBC1-FDB3E043DAE9}" type="presParOf" srcId="{AAD3FDB9-83B7-4E41-A21A-79760496F24C}" destId="{D07B2E15-2347-1E46-8552-5BBA6FAEE786}" srcOrd="1" destOrd="0" presId="urn:microsoft.com/office/officeart/2005/8/layout/orgChart1"/>
    <dgm:cxn modelId="{9AAEAD24-77FE-A744-9BAC-ABC1B3460E8A}" type="presParOf" srcId="{AAD3FDB9-83B7-4E41-A21A-79760496F24C}" destId="{BA7E0A67-3F73-804C-BDE1-19FCB9409987}" srcOrd="2" destOrd="0" presId="urn:microsoft.com/office/officeart/2005/8/layout/orgChart1"/>
    <dgm:cxn modelId="{29FF9F5F-A07E-604F-8FA9-05AFE8A1901F}" type="presParOf" srcId="{85CFD234-BA45-E642-A127-0A1981914A51}" destId="{2CFA7231-44AD-7542-A108-938C970B103C}" srcOrd="2" destOrd="0" presId="urn:microsoft.com/office/officeart/2005/8/layout/orgChart1"/>
    <dgm:cxn modelId="{0B622CA2-4DFC-6646-BC4E-3E3BD92FB60E}" type="presParOf" srcId="{85CFD234-BA45-E642-A127-0A1981914A51}" destId="{4019448C-4503-2842-8D95-20F20B7A37B5}" srcOrd="3" destOrd="0" presId="urn:microsoft.com/office/officeart/2005/8/layout/orgChart1"/>
    <dgm:cxn modelId="{1E9AB717-AFA1-BA4A-BAB3-EF13307E77C7}" type="presParOf" srcId="{4019448C-4503-2842-8D95-20F20B7A37B5}" destId="{4079BDDD-2CF5-8145-9183-DAFFFE97EE26}" srcOrd="0" destOrd="0" presId="urn:microsoft.com/office/officeart/2005/8/layout/orgChart1"/>
    <dgm:cxn modelId="{8C99870B-EA69-9847-AA6F-7065A4E7EB72}" type="presParOf" srcId="{4079BDDD-2CF5-8145-9183-DAFFFE97EE26}" destId="{33CF6F74-47C1-8647-9638-00B0D48E6B2B}" srcOrd="0" destOrd="0" presId="urn:microsoft.com/office/officeart/2005/8/layout/orgChart1"/>
    <dgm:cxn modelId="{1BBC29FD-2999-3544-91CC-26557660FFA0}" type="presParOf" srcId="{4079BDDD-2CF5-8145-9183-DAFFFE97EE26}" destId="{52340AC8-16F3-3D4A-8D9B-163BF4325835}" srcOrd="1" destOrd="0" presId="urn:microsoft.com/office/officeart/2005/8/layout/orgChart1"/>
    <dgm:cxn modelId="{579741E4-743C-C144-87B9-F2E71080CB39}" type="presParOf" srcId="{4019448C-4503-2842-8D95-20F20B7A37B5}" destId="{A18F874C-B088-7F45-A758-A01D08C2C4F6}" srcOrd="1" destOrd="0" presId="urn:microsoft.com/office/officeart/2005/8/layout/orgChart1"/>
    <dgm:cxn modelId="{1D2A16AD-976A-CC4D-B586-24A21D92105E}" type="presParOf" srcId="{4019448C-4503-2842-8D95-20F20B7A37B5}" destId="{D7DF853F-4D26-8643-92E7-CA3A31FAE6E2}" srcOrd="2" destOrd="0" presId="urn:microsoft.com/office/officeart/2005/8/layout/orgChart1"/>
    <dgm:cxn modelId="{FDE53D78-0D3B-EF40-9067-43F6C072FC98}" type="presParOf" srcId="{85CFD234-BA45-E642-A127-0A1981914A51}" destId="{DA5F7BDA-C097-2642-8326-35DBCF4A7C66}" srcOrd="4" destOrd="0" presId="urn:microsoft.com/office/officeart/2005/8/layout/orgChart1"/>
    <dgm:cxn modelId="{F5E3AE1D-EF9E-B648-A644-E36680BEC5D3}" type="presParOf" srcId="{85CFD234-BA45-E642-A127-0A1981914A51}" destId="{6224D0A9-3064-EC46-A6CA-2E712E8FEBE6}" srcOrd="5" destOrd="0" presId="urn:microsoft.com/office/officeart/2005/8/layout/orgChart1"/>
    <dgm:cxn modelId="{C0485C53-57E2-8B43-B6A3-9AE236A001EC}" type="presParOf" srcId="{6224D0A9-3064-EC46-A6CA-2E712E8FEBE6}" destId="{276659B4-77BC-3642-BAA0-F466810EE951}" srcOrd="0" destOrd="0" presId="urn:microsoft.com/office/officeart/2005/8/layout/orgChart1"/>
    <dgm:cxn modelId="{BB1BA012-A660-9742-95A2-19D3180B3373}" type="presParOf" srcId="{276659B4-77BC-3642-BAA0-F466810EE951}" destId="{7090C6B5-C3AD-174D-96D2-A7FE772583DD}" srcOrd="0" destOrd="0" presId="urn:microsoft.com/office/officeart/2005/8/layout/orgChart1"/>
    <dgm:cxn modelId="{14BEFAEC-2233-1541-9A1F-815F2A821681}" type="presParOf" srcId="{276659B4-77BC-3642-BAA0-F466810EE951}" destId="{0CE3CDFE-3761-7B42-B99D-1109AC05E4D2}" srcOrd="1" destOrd="0" presId="urn:microsoft.com/office/officeart/2005/8/layout/orgChart1"/>
    <dgm:cxn modelId="{852288AA-58F8-E84B-AB00-A133D7376893}" type="presParOf" srcId="{6224D0A9-3064-EC46-A6CA-2E712E8FEBE6}" destId="{FFF82691-AA25-834E-AEBC-3A96355C7448}" srcOrd="1" destOrd="0" presId="urn:microsoft.com/office/officeart/2005/8/layout/orgChart1"/>
    <dgm:cxn modelId="{C0AEBC29-F15C-4942-9BB7-82153386C0D2}" type="presParOf" srcId="{6224D0A9-3064-EC46-A6CA-2E712E8FEBE6}" destId="{7BAAEFDD-BED1-F943-8341-8CC63DA08B84}" srcOrd="2" destOrd="0" presId="urn:microsoft.com/office/officeart/2005/8/layout/orgChart1"/>
    <dgm:cxn modelId="{4AD71BF9-4F9A-714E-8C56-103D5E5E74E9}" type="presParOf" srcId="{85CFD234-BA45-E642-A127-0A1981914A51}" destId="{DA5D34BB-CE37-6043-8EFD-339FB5FF71A0}" srcOrd="6" destOrd="0" presId="urn:microsoft.com/office/officeart/2005/8/layout/orgChart1"/>
    <dgm:cxn modelId="{D490F884-56E6-3D46-8594-053BC287717B}" type="presParOf" srcId="{85CFD234-BA45-E642-A127-0A1981914A51}" destId="{51D73BA0-E9D6-7D4A-9FE0-7066E0EF2C0F}" srcOrd="7" destOrd="0" presId="urn:microsoft.com/office/officeart/2005/8/layout/orgChart1"/>
    <dgm:cxn modelId="{873280AB-A7EF-654A-9A40-42003B540AFD}" type="presParOf" srcId="{51D73BA0-E9D6-7D4A-9FE0-7066E0EF2C0F}" destId="{48DD6F63-8A9C-DF40-994D-E04048D777B4}" srcOrd="0" destOrd="0" presId="urn:microsoft.com/office/officeart/2005/8/layout/orgChart1"/>
    <dgm:cxn modelId="{E0F532EA-56A0-AE4B-948E-1CEE6472452E}" type="presParOf" srcId="{48DD6F63-8A9C-DF40-994D-E04048D777B4}" destId="{46DADE10-D130-7C4D-9B7C-F7BAACF7B763}" srcOrd="0" destOrd="0" presId="urn:microsoft.com/office/officeart/2005/8/layout/orgChart1"/>
    <dgm:cxn modelId="{F1562DFB-8A23-9448-A703-F3E0C83C66BC}" type="presParOf" srcId="{48DD6F63-8A9C-DF40-994D-E04048D777B4}" destId="{07C57CDF-9207-DC41-A0D0-5FE8BA1FD5D3}" srcOrd="1" destOrd="0" presId="urn:microsoft.com/office/officeart/2005/8/layout/orgChart1"/>
    <dgm:cxn modelId="{A38B6786-8D99-6448-A554-BCD6E1E97B28}" type="presParOf" srcId="{51D73BA0-E9D6-7D4A-9FE0-7066E0EF2C0F}" destId="{2AB2AD78-78CC-2D47-868B-EC6C72935A89}" srcOrd="1" destOrd="0" presId="urn:microsoft.com/office/officeart/2005/8/layout/orgChart1"/>
    <dgm:cxn modelId="{2BDE19A1-D1BB-9348-8028-87FFDDC509C1}" type="presParOf" srcId="{51D73BA0-E9D6-7D4A-9FE0-7066E0EF2C0F}" destId="{9BBA24F7-F487-D045-83AA-2446B14B8EF1}" srcOrd="2" destOrd="0" presId="urn:microsoft.com/office/officeart/2005/8/layout/orgChart1"/>
    <dgm:cxn modelId="{991E6309-9795-354A-9505-A2CB407C0EED}" type="presParOf" srcId="{C70B8DDE-7BDE-4B45-842D-D2B34F6E9912}" destId="{26C72EF5-8149-F54C-B9FA-C71805690A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1305E-0105-B648-AD02-BEF212B670C1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23FAC-C733-B04D-A82C-5CD13A4624B7}">
      <dsp:nvSpPr>
        <dsp:cNvPr id="0" name=""/>
        <dsp:cNvSpPr/>
      </dsp:nvSpPr>
      <dsp:spPr>
        <a:xfrm>
          <a:off x="610504" y="416587"/>
          <a:ext cx="10311114" cy="83360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GİRİŞ</a:t>
          </a:r>
        </a:p>
      </dsp:txBody>
      <dsp:txXfrm>
        <a:off x="610504" y="416587"/>
        <a:ext cx="10311114" cy="833607"/>
      </dsp:txXfrm>
    </dsp:sp>
    <dsp:sp modelId="{8DEFA449-635F-844C-9956-F5D9C103D8A9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6B21E1-B0CF-824E-899F-B0080D37F980}">
      <dsp:nvSpPr>
        <dsp:cNvPr id="0" name=""/>
        <dsp:cNvSpPr/>
      </dsp:nvSpPr>
      <dsp:spPr>
        <a:xfrm>
          <a:off x="1088431" y="1667215"/>
          <a:ext cx="9833187" cy="833607"/>
        </a:xfrm>
        <a:prstGeom prst="rect">
          <a:avLst/>
        </a:prstGeom>
        <a:solidFill>
          <a:schemeClr val="accent5">
            <a:hueOff val="-561544"/>
            <a:satOff val="-2648"/>
            <a:lumOff val="6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GENEL ÖĞRETİMDE İLKELER </a:t>
          </a:r>
        </a:p>
      </dsp:txBody>
      <dsp:txXfrm>
        <a:off x="1088431" y="1667215"/>
        <a:ext cx="9833187" cy="833607"/>
      </dsp:txXfrm>
    </dsp:sp>
    <dsp:sp modelId="{795D40EE-536B-5D4C-834E-03A3A3182B86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561544"/>
              <a:satOff val="-2648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9095B-2A0D-D84C-A4D5-8EECFEE0139F}">
      <dsp:nvSpPr>
        <dsp:cNvPr id="0" name=""/>
        <dsp:cNvSpPr/>
      </dsp:nvSpPr>
      <dsp:spPr>
        <a:xfrm>
          <a:off x="1088431" y="2917843"/>
          <a:ext cx="9833187" cy="833607"/>
        </a:xfrm>
        <a:prstGeom prst="rect">
          <a:avLst/>
        </a:prstGeom>
        <a:solidFill>
          <a:schemeClr val="accent5">
            <a:hueOff val="-1123087"/>
            <a:satOff val="-5296"/>
            <a:lumOff val="13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DİNİ BİLGİLER ÖĞRETİM İLKELERİ</a:t>
          </a:r>
        </a:p>
      </dsp:txBody>
      <dsp:txXfrm>
        <a:off x="1088431" y="2917843"/>
        <a:ext cx="9833187" cy="833607"/>
      </dsp:txXfrm>
    </dsp:sp>
    <dsp:sp modelId="{2F9B3995-A801-1641-8939-9C03FBD3312B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123087"/>
              <a:satOff val="-5296"/>
              <a:lumOff val="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768F3-811D-B740-A37A-0E5CB6D1C11A}">
      <dsp:nvSpPr>
        <dsp:cNvPr id="0" name=""/>
        <dsp:cNvSpPr/>
      </dsp:nvSpPr>
      <dsp:spPr>
        <a:xfrm>
          <a:off x="610504" y="4168472"/>
          <a:ext cx="10311114" cy="833607"/>
        </a:xfrm>
        <a:prstGeom prst="rect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71120" rIns="71120" bIns="7112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/>
            <a:t>DİNİ BİLGİLER ÖĞRETİMİNDE DİKKAT EDİLECEK HUSUSLAR</a:t>
          </a:r>
          <a:endParaRPr lang="tr-FR" sz="2800" kern="1200"/>
        </a:p>
      </dsp:txBody>
      <dsp:txXfrm>
        <a:off x="610504" y="4168472"/>
        <a:ext cx="10311114" cy="833607"/>
      </dsp:txXfrm>
    </dsp:sp>
    <dsp:sp modelId="{92E966F7-A81C-864D-A14B-1FED052E8D29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684631"/>
              <a:satOff val="-7944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10329-7F66-F649-9569-CC33D2AA6592}">
      <dsp:nvSpPr>
        <dsp:cNvPr id="0" name=""/>
        <dsp:cNvSpPr/>
      </dsp:nvSpPr>
      <dsp:spPr>
        <a:xfrm>
          <a:off x="2838236" y="2"/>
          <a:ext cx="9722673" cy="9226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/>
            <a:t>Dini Bilgiler, Kur'an öğretimi yapılan kurumlarda verilmekte olan bir derstir. </a:t>
          </a:r>
        </a:p>
      </dsp:txBody>
      <dsp:txXfrm>
        <a:off x="2838236" y="115333"/>
        <a:ext cx="9376681" cy="691984"/>
      </dsp:txXfrm>
    </dsp:sp>
    <dsp:sp modelId="{32EF3C4B-C795-D04C-B1F2-E26AEF8506A9}">
      <dsp:nvSpPr>
        <dsp:cNvPr id="0" name=""/>
        <dsp:cNvSpPr/>
      </dsp:nvSpPr>
      <dsp:spPr>
        <a:xfrm>
          <a:off x="746141" y="7402"/>
          <a:ext cx="1946795" cy="9226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/>
            <a:t>Nedir?</a:t>
          </a:r>
        </a:p>
      </dsp:txBody>
      <dsp:txXfrm>
        <a:off x="791181" y="52442"/>
        <a:ext cx="1856715" cy="832566"/>
      </dsp:txXfrm>
    </dsp:sp>
    <dsp:sp modelId="{206C2023-054E-BF47-B4F9-0C7150C9BE31}">
      <dsp:nvSpPr>
        <dsp:cNvPr id="0" name=""/>
        <dsp:cNvSpPr/>
      </dsp:nvSpPr>
      <dsp:spPr>
        <a:xfrm>
          <a:off x="2876715" y="1031908"/>
          <a:ext cx="9629635" cy="9226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561100"/>
            <a:satOff val="-1027"/>
            <a:lumOff val="-226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561100"/>
              <a:satOff val="-1027"/>
              <a:lumOff val="-2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/>
            <a:t>Dini itikat, ibadet, ahlak ve siyer alanları ile ilgili bilgilerini içermektedir.</a:t>
          </a:r>
        </a:p>
      </dsp:txBody>
      <dsp:txXfrm>
        <a:off x="2876715" y="1147239"/>
        <a:ext cx="9283643" cy="691984"/>
      </dsp:txXfrm>
    </dsp:sp>
    <dsp:sp modelId="{400390B9-4057-CD4B-9DF8-639409EC7895}">
      <dsp:nvSpPr>
        <dsp:cNvPr id="0" name=""/>
        <dsp:cNvSpPr/>
      </dsp:nvSpPr>
      <dsp:spPr>
        <a:xfrm>
          <a:off x="731836" y="1017616"/>
          <a:ext cx="1959116" cy="922646"/>
        </a:xfrm>
        <a:prstGeom prst="roundRect">
          <a:avLst/>
        </a:prstGeom>
        <a:solidFill>
          <a:schemeClr val="accent4">
            <a:hueOff val="-728438"/>
            <a:satOff val="-875"/>
            <a:lumOff val="-10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/>
            <a:t>Alanları</a:t>
          </a:r>
        </a:p>
      </dsp:txBody>
      <dsp:txXfrm>
        <a:off x="776876" y="1062656"/>
        <a:ext cx="1869036" cy="832566"/>
      </dsp:txXfrm>
    </dsp:sp>
    <dsp:sp modelId="{B273EEA4-727A-DA48-AC02-8C2C450CC886}">
      <dsp:nvSpPr>
        <dsp:cNvPr id="0" name=""/>
        <dsp:cNvSpPr/>
      </dsp:nvSpPr>
      <dsp:spPr>
        <a:xfrm>
          <a:off x="2833851" y="2075393"/>
          <a:ext cx="9772481" cy="9226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122199"/>
            <a:satOff val="-2055"/>
            <a:lumOff val="-453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1122199"/>
              <a:satOff val="-2055"/>
              <a:lumOff val="-4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/>
            <a:t>Amacı, insanların dini konularda bilgi sahibi yapmaktır. </a:t>
          </a:r>
        </a:p>
      </dsp:txBody>
      <dsp:txXfrm>
        <a:off x="2833851" y="2190724"/>
        <a:ext cx="9426489" cy="691984"/>
      </dsp:txXfrm>
    </dsp:sp>
    <dsp:sp modelId="{A2F63F0F-D3B0-E04E-9A98-5A59ECEF5F51}">
      <dsp:nvSpPr>
        <dsp:cNvPr id="0" name=""/>
        <dsp:cNvSpPr/>
      </dsp:nvSpPr>
      <dsp:spPr>
        <a:xfrm>
          <a:off x="746115" y="2032527"/>
          <a:ext cx="2016234" cy="922646"/>
        </a:xfrm>
        <a:prstGeom prst="roundRect">
          <a:avLst/>
        </a:prstGeom>
        <a:solidFill>
          <a:schemeClr val="accent4">
            <a:hueOff val="-1456876"/>
            <a:satOff val="-1750"/>
            <a:lumOff val="-20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/>
            <a:t>Amacı </a:t>
          </a:r>
        </a:p>
      </dsp:txBody>
      <dsp:txXfrm>
        <a:off x="791155" y="2077567"/>
        <a:ext cx="1926154" cy="832566"/>
      </dsp:txXfrm>
    </dsp:sp>
    <dsp:sp modelId="{3D37CCC6-0101-3845-9C81-CC17F580F3AD}">
      <dsp:nvSpPr>
        <dsp:cNvPr id="0" name=""/>
        <dsp:cNvSpPr/>
      </dsp:nvSpPr>
      <dsp:spPr>
        <a:xfrm>
          <a:off x="2856273" y="2847408"/>
          <a:ext cx="9584320" cy="203620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683299"/>
            <a:satOff val="-3082"/>
            <a:lumOff val="-679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-1683299"/>
              <a:satOff val="-3082"/>
              <a:lumOff val="-6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/>
            <a:t>Din öğretimi alanında da öğretim ilkelerine uygun bir eğitim ve öğretim yapmak gerekir.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kern="1200" dirty="0"/>
            <a:t>Bunun için din öğretimi özel öğretim yöntem ve ilkelerinin bilinmesinde fayda vardır. </a:t>
          </a:r>
        </a:p>
      </dsp:txBody>
      <dsp:txXfrm>
        <a:off x="2856273" y="3101934"/>
        <a:ext cx="8820743" cy="1527153"/>
      </dsp:txXfrm>
    </dsp:sp>
    <dsp:sp modelId="{09DC4EDB-7AC0-2346-8C65-B00E43E7A85C}">
      <dsp:nvSpPr>
        <dsp:cNvPr id="0" name=""/>
        <dsp:cNvSpPr/>
      </dsp:nvSpPr>
      <dsp:spPr>
        <a:xfrm>
          <a:off x="860420" y="3347030"/>
          <a:ext cx="1824563" cy="922646"/>
        </a:xfrm>
        <a:prstGeom prst="roundRect">
          <a:avLst/>
        </a:prstGeom>
        <a:solidFill>
          <a:schemeClr val="accent4">
            <a:hueOff val="-2185313"/>
            <a:satOff val="-2625"/>
            <a:lumOff val="-313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/>
            <a:t>Önemi</a:t>
          </a:r>
        </a:p>
      </dsp:txBody>
      <dsp:txXfrm>
        <a:off x="905460" y="3392070"/>
        <a:ext cx="1734483" cy="832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5BB86-4CB8-E44B-8FDE-3E55241755C7}">
      <dsp:nvSpPr>
        <dsp:cNvPr id="0" name=""/>
        <dsp:cNvSpPr/>
      </dsp:nvSpPr>
      <dsp:spPr>
        <a:xfrm>
          <a:off x="52366" y="743280"/>
          <a:ext cx="5302091" cy="503133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/>
            <a:t>Eğitim ve öğretim süreçlerinde belirlenen hedeflere ulaşabilmek ve beklenilen hedef davranışları gerçekleştirmek için yapılan uygulamalara öğretim ilkeleri denir. </a:t>
          </a:r>
        </a:p>
      </dsp:txBody>
      <dsp:txXfrm>
        <a:off x="1098086" y="1921845"/>
        <a:ext cx="3210651" cy="2586208"/>
      </dsp:txXfrm>
    </dsp:sp>
    <dsp:sp modelId="{2954EDC1-4F48-7846-AE40-9FFD9C4C8ABE}">
      <dsp:nvSpPr>
        <dsp:cNvPr id="0" name=""/>
        <dsp:cNvSpPr/>
      </dsp:nvSpPr>
      <dsp:spPr>
        <a:xfrm>
          <a:off x="7689923" y="1345690"/>
          <a:ext cx="4116292" cy="341937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/>
            <a:t>Öğretim İlkleri öğretim yaşantılarının düzenlenmesine rehberlik eder.</a:t>
          </a:r>
        </a:p>
      </dsp:txBody>
      <dsp:txXfrm>
        <a:off x="8652066" y="2211731"/>
        <a:ext cx="2192006" cy="1687292"/>
      </dsp:txXfrm>
    </dsp:sp>
    <dsp:sp modelId="{DFCF6F1A-E8AC-9E41-80D9-4B2CA47CA50E}">
      <dsp:nvSpPr>
        <dsp:cNvPr id="0" name=""/>
        <dsp:cNvSpPr/>
      </dsp:nvSpPr>
      <dsp:spPr>
        <a:xfrm rot="19532567">
          <a:off x="864153" y="80405"/>
          <a:ext cx="4811275" cy="5152674"/>
        </a:xfrm>
        <a:prstGeom prst="circularArrow">
          <a:avLst>
            <a:gd name="adj1" fmla="val 4878"/>
            <a:gd name="adj2" fmla="val 312630"/>
            <a:gd name="adj3" fmla="val 3258428"/>
            <a:gd name="adj4" fmla="val 15070700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160434-7208-B848-BF92-181122790BE0}">
      <dsp:nvSpPr>
        <dsp:cNvPr id="0" name=""/>
        <dsp:cNvSpPr/>
      </dsp:nvSpPr>
      <dsp:spPr>
        <a:xfrm rot="2170519">
          <a:off x="7648450" y="901125"/>
          <a:ext cx="3083999" cy="308399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E77DB-A667-6B49-94CE-056B07A7A31E}">
      <dsp:nvSpPr>
        <dsp:cNvPr id="0" name=""/>
        <dsp:cNvSpPr/>
      </dsp:nvSpPr>
      <dsp:spPr>
        <a:xfrm>
          <a:off x="6591169" y="2528885"/>
          <a:ext cx="1964665" cy="1728134"/>
        </a:xfrm>
        <a:prstGeom prst="ellipse">
          <a:avLst/>
        </a:prstGeom>
        <a:solidFill>
          <a:srgbClr val="A4000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/>
            <a:t>Başlıca İlkler</a:t>
          </a:r>
        </a:p>
      </dsp:txBody>
      <dsp:txXfrm>
        <a:off x="6878888" y="2781964"/>
        <a:ext cx="1389227" cy="1221976"/>
      </dsp:txXfrm>
    </dsp:sp>
    <dsp:sp modelId="{93BB0A19-AAFD-6A46-90A0-1ADB6FEF6E50}">
      <dsp:nvSpPr>
        <dsp:cNvPr id="0" name=""/>
        <dsp:cNvSpPr/>
      </dsp:nvSpPr>
      <dsp:spPr>
        <a:xfrm rot="16200000">
          <a:off x="7329032" y="1789702"/>
          <a:ext cx="488938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>
        <a:off x="7402373" y="1979746"/>
        <a:ext cx="342257" cy="350111"/>
      </dsp:txXfrm>
    </dsp:sp>
    <dsp:sp modelId="{8ADF32E1-B3DA-E44C-AF58-ADD9021BC507}">
      <dsp:nvSpPr>
        <dsp:cNvPr id="0" name=""/>
        <dsp:cNvSpPr/>
      </dsp:nvSpPr>
      <dsp:spPr>
        <a:xfrm>
          <a:off x="6698460" y="-77197"/>
          <a:ext cx="1750083" cy="168355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1. Uyum İlkesi </a:t>
          </a:r>
        </a:p>
      </dsp:txBody>
      <dsp:txXfrm>
        <a:off x="6954754" y="169354"/>
        <a:ext cx="1237495" cy="1190455"/>
      </dsp:txXfrm>
    </dsp:sp>
    <dsp:sp modelId="{DBE11F26-0809-3D48-A4BA-D0C7D1C822B5}">
      <dsp:nvSpPr>
        <dsp:cNvPr id="0" name=""/>
        <dsp:cNvSpPr/>
      </dsp:nvSpPr>
      <dsp:spPr>
        <a:xfrm rot="18900000">
          <a:off x="8286258" y="2170976"/>
          <a:ext cx="434921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0662"/>
            <a:satOff val="-1135"/>
            <a:lumOff val="2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>
        <a:off x="8305366" y="2333809"/>
        <a:ext cx="304445" cy="350111"/>
      </dsp:txXfrm>
    </dsp:sp>
    <dsp:sp modelId="{E76AFC60-003F-2247-B401-847B49F26D64}">
      <dsp:nvSpPr>
        <dsp:cNvPr id="0" name=""/>
        <dsp:cNvSpPr/>
      </dsp:nvSpPr>
      <dsp:spPr>
        <a:xfrm>
          <a:off x="8550890" y="634812"/>
          <a:ext cx="1762301" cy="1799202"/>
        </a:xfrm>
        <a:prstGeom prst="ellipse">
          <a:avLst/>
        </a:prstGeom>
        <a:solidFill>
          <a:schemeClr val="accent5">
            <a:hueOff val="-240662"/>
            <a:satOff val="-1135"/>
            <a:lumOff val="2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2. İnsana Görelik </a:t>
          </a:r>
        </a:p>
      </dsp:txBody>
      <dsp:txXfrm>
        <a:off x="8808973" y="898299"/>
        <a:ext cx="1246135" cy="1272228"/>
      </dsp:txXfrm>
    </dsp:sp>
    <dsp:sp modelId="{AE9A7E6A-4344-9340-A9A7-889FC7E7AABE}">
      <dsp:nvSpPr>
        <dsp:cNvPr id="0" name=""/>
        <dsp:cNvSpPr/>
      </dsp:nvSpPr>
      <dsp:spPr>
        <a:xfrm>
          <a:off x="8721366" y="3101194"/>
          <a:ext cx="398780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81323"/>
            <a:satOff val="-2270"/>
            <a:lumOff val="5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>
        <a:off x="8721366" y="3217897"/>
        <a:ext cx="279146" cy="350111"/>
      </dsp:txXfrm>
    </dsp:sp>
    <dsp:sp modelId="{527A5AFC-15D2-7C49-A97B-A28B5BF86D81}">
      <dsp:nvSpPr>
        <dsp:cNvPr id="0" name=""/>
        <dsp:cNvSpPr/>
      </dsp:nvSpPr>
      <dsp:spPr>
        <a:xfrm>
          <a:off x="9308249" y="2535048"/>
          <a:ext cx="1787247" cy="1715809"/>
        </a:xfrm>
        <a:prstGeom prst="ellipse">
          <a:avLst/>
        </a:prstGeom>
        <a:solidFill>
          <a:schemeClr val="accent5">
            <a:hueOff val="-481323"/>
            <a:satOff val="-2270"/>
            <a:lumOff val="5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3. Yakından Uzağa İlkesi </a:t>
          </a:r>
        </a:p>
      </dsp:txBody>
      <dsp:txXfrm>
        <a:off x="9569985" y="2786322"/>
        <a:ext cx="1263775" cy="1213261"/>
      </dsp:txXfrm>
    </dsp:sp>
    <dsp:sp modelId="{D5B5C26B-F9EF-D845-9D8F-EFDD32671FEE}">
      <dsp:nvSpPr>
        <dsp:cNvPr id="0" name=""/>
        <dsp:cNvSpPr/>
      </dsp:nvSpPr>
      <dsp:spPr>
        <a:xfrm rot="2700000">
          <a:off x="8283422" y="4018933"/>
          <a:ext cx="415637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21985"/>
            <a:satOff val="-3405"/>
            <a:lumOff val="8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>
        <a:off x="8301683" y="4091551"/>
        <a:ext cx="290946" cy="350111"/>
      </dsp:txXfrm>
    </dsp:sp>
    <dsp:sp modelId="{CEE02BE5-95D0-764A-BA63-EBBE1B98A7FA}">
      <dsp:nvSpPr>
        <dsp:cNvPr id="0" name=""/>
        <dsp:cNvSpPr/>
      </dsp:nvSpPr>
      <dsp:spPr>
        <a:xfrm>
          <a:off x="8440096" y="4378790"/>
          <a:ext cx="1983890" cy="1745403"/>
        </a:xfrm>
        <a:prstGeom prst="ellipse">
          <a:avLst/>
        </a:prstGeom>
        <a:solidFill>
          <a:schemeClr val="accent5">
            <a:hueOff val="-721985"/>
            <a:satOff val="-3405"/>
            <a:lumOff val="8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4. Bilinenden Bilinmeye İlkesi </a:t>
          </a:r>
        </a:p>
      </dsp:txBody>
      <dsp:txXfrm>
        <a:off x="8730630" y="4634398"/>
        <a:ext cx="1402822" cy="1234187"/>
      </dsp:txXfrm>
    </dsp:sp>
    <dsp:sp modelId="{864272E4-3437-9A4B-8320-B4E512C96A7E}">
      <dsp:nvSpPr>
        <dsp:cNvPr id="0" name=""/>
        <dsp:cNvSpPr/>
      </dsp:nvSpPr>
      <dsp:spPr>
        <a:xfrm rot="5400000">
          <a:off x="7348137" y="4377720"/>
          <a:ext cx="450728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62646"/>
            <a:satOff val="-4539"/>
            <a:lumOff val="11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>
        <a:off x="7415746" y="4426814"/>
        <a:ext cx="315510" cy="350111"/>
      </dsp:txXfrm>
    </dsp:sp>
    <dsp:sp modelId="{438B309A-FFCB-5849-90EC-959C6D792E2C}">
      <dsp:nvSpPr>
        <dsp:cNvPr id="0" name=""/>
        <dsp:cNvSpPr/>
      </dsp:nvSpPr>
      <dsp:spPr>
        <a:xfrm>
          <a:off x="6651836" y="5107450"/>
          <a:ext cx="1843331" cy="1827746"/>
        </a:xfrm>
        <a:prstGeom prst="ellipse">
          <a:avLst/>
        </a:prstGeom>
        <a:solidFill>
          <a:schemeClr val="accent5">
            <a:hueOff val="-962646"/>
            <a:satOff val="-4539"/>
            <a:lumOff val="11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5. Somuttan Soyuta İlkesi </a:t>
          </a:r>
        </a:p>
      </dsp:txBody>
      <dsp:txXfrm>
        <a:off x="6921786" y="5375117"/>
        <a:ext cx="1303431" cy="1292412"/>
      </dsp:txXfrm>
    </dsp:sp>
    <dsp:sp modelId="{3D604D6E-DBD3-3F4E-9CC2-FCF9EE429881}">
      <dsp:nvSpPr>
        <dsp:cNvPr id="0" name=""/>
        <dsp:cNvSpPr/>
      </dsp:nvSpPr>
      <dsp:spPr>
        <a:xfrm rot="8100000">
          <a:off x="6483450" y="3998903"/>
          <a:ext cx="384682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203308"/>
            <a:satOff val="-5674"/>
            <a:lumOff val="14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 rot="10800000">
        <a:off x="6581954" y="4074804"/>
        <a:ext cx="269277" cy="350111"/>
      </dsp:txXfrm>
    </dsp:sp>
    <dsp:sp modelId="{02245075-447B-7045-8022-0A7CCDFEC643}">
      <dsp:nvSpPr>
        <dsp:cNvPr id="0" name=""/>
        <dsp:cNvSpPr/>
      </dsp:nvSpPr>
      <dsp:spPr>
        <a:xfrm>
          <a:off x="4663619" y="4321639"/>
          <a:ext cx="2102686" cy="1859704"/>
        </a:xfrm>
        <a:prstGeom prst="ellipse">
          <a:avLst/>
        </a:prstGeom>
        <a:solidFill>
          <a:schemeClr val="accent5">
            <a:hueOff val="-1203308"/>
            <a:satOff val="-5674"/>
            <a:lumOff val="14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6. Kolaydan Zora İlkesi ( Basitten Karmaşığa) </a:t>
          </a:r>
        </a:p>
      </dsp:txBody>
      <dsp:txXfrm>
        <a:off x="4971550" y="4593986"/>
        <a:ext cx="1486824" cy="1315010"/>
      </dsp:txXfrm>
    </dsp:sp>
    <dsp:sp modelId="{1721CDCD-A775-414A-956D-8CF5BA1D7322}">
      <dsp:nvSpPr>
        <dsp:cNvPr id="0" name=""/>
        <dsp:cNvSpPr/>
      </dsp:nvSpPr>
      <dsp:spPr>
        <a:xfrm rot="10800000">
          <a:off x="5996402" y="3101194"/>
          <a:ext cx="420302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43969"/>
            <a:satOff val="-6809"/>
            <a:lumOff val="16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 rot="10800000">
        <a:off x="6122493" y="3217897"/>
        <a:ext cx="294211" cy="350111"/>
      </dsp:txXfrm>
    </dsp:sp>
    <dsp:sp modelId="{EF1BC95C-6A70-CC49-A200-803B3288E897}">
      <dsp:nvSpPr>
        <dsp:cNvPr id="0" name=""/>
        <dsp:cNvSpPr/>
      </dsp:nvSpPr>
      <dsp:spPr>
        <a:xfrm>
          <a:off x="4092114" y="2478554"/>
          <a:ext cx="1706031" cy="1828796"/>
        </a:xfrm>
        <a:prstGeom prst="ellipse">
          <a:avLst/>
        </a:prstGeom>
        <a:solidFill>
          <a:schemeClr val="accent5">
            <a:hueOff val="-1443969"/>
            <a:satOff val="-6809"/>
            <a:lumOff val="16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7. </a:t>
          </a:r>
          <a:r>
            <a:rPr lang="tr-TR" sz="2400" kern="1200" dirty="0" err="1"/>
            <a:t>Hayatilik</a:t>
          </a:r>
          <a:r>
            <a:rPr lang="tr-TR" sz="2400" kern="1200" dirty="0"/>
            <a:t> İlkesi </a:t>
          </a:r>
        </a:p>
      </dsp:txBody>
      <dsp:txXfrm>
        <a:off x="4341956" y="2746375"/>
        <a:ext cx="1206347" cy="1293154"/>
      </dsp:txXfrm>
    </dsp:sp>
    <dsp:sp modelId="{4D01FCD0-0798-1A49-8C83-49E7E92A3B1F}">
      <dsp:nvSpPr>
        <dsp:cNvPr id="0" name=""/>
        <dsp:cNvSpPr/>
      </dsp:nvSpPr>
      <dsp:spPr>
        <a:xfrm rot="13500000">
          <a:off x="6354128" y="2130532"/>
          <a:ext cx="497424" cy="5835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500" kern="1200"/>
        </a:p>
      </dsp:txBody>
      <dsp:txXfrm rot="10800000">
        <a:off x="6481501" y="2299995"/>
        <a:ext cx="348197" cy="350111"/>
      </dsp:txXfrm>
    </dsp:sp>
    <dsp:sp modelId="{2FB91831-EFC9-1743-9F71-5C00B511BA9D}">
      <dsp:nvSpPr>
        <dsp:cNvPr id="0" name=""/>
        <dsp:cNvSpPr/>
      </dsp:nvSpPr>
      <dsp:spPr>
        <a:xfrm>
          <a:off x="4942660" y="762111"/>
          <a:ext cx="1544605" cy="1544605"/>
        </a:xfrm>
        <a:prstGeom prst="ellipse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8. Güncellik İlkesi </a:t>
          </a:r>
        </a:p>
      </dsp:txBody>
      <dsp:txXfrm>
        <a:off x="5168862" y="988313"/>
        <a:ext cx="1092201" cy="10922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BFABF-00CC-B845-9E2F-4A86DB1B0461}">
      <dsp:nvSpPr>
        <dsp:cNvPr id="0" name=""/>
        <dsp:cNvSpPr/>
      </dsp:nvSpPr>
      <dsp:spPr>
        <a:xfrm>
          <a:off x="1969775" y="2758851"/>
          <a:ext cx="625693" cy="1842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2846" y="0"/>
              </a:lnTo>
              <a:lnTo>
                <a:pt x="312846" y="1842582"/>
              </a:lnTo>
              <a:lnTo>
                <a:pt x="625693" y="184258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233974" y="3631494"/>
        <a:ext cx="97295" cy="97295"/>
      </dsp:txXfrm>
    </dsp:sp>
    <dsp:sp modelId="{18FC879C-7FC3-FE4D-BABE-402D08489C85}">
      <dsp:nvSpPr>
        <dsp:cNvPr id="0" name=""/>
        <dsp:cNvSpPr/>
      </dsp:nvSpPr>
      <dsp:spPr>
        <a:xfrm>
          <a:off x="1969775" y="2758851"/>
          <a:ext cx="687726" cy="655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3863" y="0"/>
              </a:lnTo>
              <a:lnTo>
                <a:pt x="343863" y="655227"/>
              </a:lnTo>
              <a:lnTo>
                <a:pt x="687726" y="65522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289891" y="3062717"/>
        <a:ext cx="47494" cy="47494"/>
      </dsp:txXfrm>
    </dsp:sp>
    <dsp:sp modelId="{E6B22E47-01F4-CC40-8ACE-4582D8FD76C6}">
      <dsp:nvSpPr>
        <dsp:cNvPr id="0" name=""/>
        <dsp:cNvSpPr/>
      </dsp:nvSpPr>
      <dsp:spPr>
        <a:xfrm>
          <a:off x="1969775" y="2103624"/>
          <a:ext cx="687726" cy="655227"/>
        </a:xfrm>
        <a:custGeom>
          <a:avLst/>
          <a:gdLst/>
          <a:ahLst/>
          <a:cxnLst/>
          <a:rect l="0" t="0" r="0" b="0"/>
          <a:pathLst>
            <a:path>
              <a:moveTo>
                <a:pt x="0" y="655227"/>
              </a:moveTo>
              <a:lnTo>
                <a:pt x="343863" y="655227"/>
              </a:lnTo>
              <a:lnTo>
                <a:pt x="343863" y="0"/>
              </a:lnTo>
              <a:lnTo>
                <a:pt x="687726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289891" y="2407490"/>
        <a:ext cx="47494" cy="47494"/>
      </dsp:txXfrm>
    </dsp:sp>
    <dsp:sp modelId="{104604AF-8F5A-B649-84D5-4DB3F505F07C}">
      <dsp:nvSpPr>
        <dsp:cNvPr id="0" name=""/>
        <dsp:cNvSpPr/>
      </dsp:nvSpPr>
      <dsp:spPr>
        <a:xfrm>
          <a:off x="1969775" y="793169"/>
          <a:ext cx="687726" cy="1965681"/>
        </a:xfrm>
        <a:custGeom>
          <a:avLst/>
          <a:gdLst/>
          <a:ahLst/>
          <a:cxnLst/>
          <a:rect l="0" t="0" r="0" b="0"/>
          <a:pathLst>
            <a:path>
              <a:moveTo>
                <a:pt x="0" y="1965681"/>
              </a:moveTo>
              <a:lnTo>
                <a:pt x="343863" y="1965681"/>
              </a:lnTo>
              <a:lnTo>
                <a:pt x="343863" y="0"/>
              </a:lnTo>
              <a:lnTo>
                <a:pt x="687726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700" kern="1200"/>
        </a:p>
      </dsp:txBody>
      <dsp:txXfrm>
        <a:off x="2261576" y="1723947"/>
        <a:ext cx="104125" cy="104125"/>
      </dsp:txXfrm>
    </dsp:sp>
    <dsp:sp modelId="{B69AE634-F51E-6F4D-B43D-705639A6B0AC}">
      <dsp:nvSpPr>
        <dsp:cNvPr id="0" name=""/>
        <dsp:cNvSpPr/>
      </dsp:nvSpPr>
      <dsp:spPr>
        <a:xfrm rot="16200000">
          <a:off x="-763001" y="2481921"/>
          <a:ext cx="4911693" cy="553860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dirty="0"/>
            <a:t>.</a:t>
          </a:r>
        </a:p>
      </dsp:txBody>
      <dsp:txXfrm>
        <a:off x="-763001" y="2481921"/>
        <a:ext cx="4911693" cy="553860"/>
      </dsp:txXfrm>
    </dsp:sp>
    <dsp:sp modelId="{7458618B-65E8-034E-B251-FBC812CE4FDA}">
      <dsp:nvSpPr>
        <dsp:cNvPr id="0" name=""/>
        <dsp:cNvSpPr/>
      </dsp:nvSpPr>
      <dsp:spPr>
        <a:xfrm>
          <a:off x="2657502" y="268988"/>
          <a:ext cx="3438632" cy="10483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/>
            <a:t>1. Kolaylık İlkesi</a:t>
          </a:r>
          <a:r>
            <a:rPr lang="tr-TR" sz="3600" b="1" kern="1200" dirty="0"/>
            <a:t> </a:t>
          </a:r>
          <a:endParaRPr lang="tr-TR" sz="3600" kern="1200" dirty="0"/>
        </a:p>
      </dsp:txBody>
      <dsp:txXfrm>
        <a:off x="2657502" y="268988"/>
        <a:ext cx="3438632" cy="1048363"/>
      </dsp:txXfrm>
    </dsp:sp>
    <dsp:sp modelId="{DA39A6BA-72F1-2A45-8842-B7AF0076A7AC}">
      <dsp:nvSpPr>
        <dsp:cNvPr id="0" name=""/>
        <dsp:cNvSpPr/>
      </dsp:nvSpPr>
      <dsp:spPr>
        <a:xfrm>
          <a:off x="2657502" y="1579442"/>
          <a:ext cx="3438632" cy="10483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/>
            <a:t>2. Bütünsellik İlkesi </a:t>
          </a:r>
        </a:p>
      </dsp:txBody>
      <dsp:txXfrm>
        <a:off x="2657502" y="1579442"/>
        <a:ext cx="3438632" cy="1048363"/>
      </dsp:txXfrm>
    </dsp:sp>
    <dsp:sp modelId="{A455A126-EA24-DE42-B7C3-0D78AB6AADCA}">
      <dsp:nvSpPr>
        <dsp:cNvPr id="0" name=""/>
        <dsp:cNvSpPr/>
      </dsp:nvSpPr>
      <dsp:spPr>
        <a:xfrm>
          <a:off x="2657502" y="2889896"/>
          <a:ext cx="3438632" cy="10483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/>
            <a:t>3. Süreç İlkesi</a:t>
          </a:r>
        </a:p>
      </dsp:txBody>
      <dsp:txXfrm>
        <a:off x="2657502" y="2889896"/>
        <a:ext cx="3438632" cy="1048363"/>
      </dsp:txXfrm>
    </dsp:sp>
    <dsp:sp modelId="{9E95FE9F-3D99-A146-80E9-D85A1B98A2DE}">
      <dsp:nvSpPr>
        <dsp:cNvPr id="0" name=""/>
        <dsp:cNvSpPr/>
      </dsp:nvSpPr>
      <dsp:spPr>
        <a:xfrm>
          <a:off x="2595469" y="4077252"/>
          <a:ext cx="3438632" cy="10483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/>
            <a:t>4. Olumluluk İlkesi  </a:t>
          </a:r>
          <a:endParaRPr lang="tr-FR" sz="3600" kern="1200"/>
        </a:p>
      </dsp:txBody>
      <dsp:txXfrm>
        <a:off x="2595469" y="4077252"/>
        <a:ext cx="3438632" cy="10483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C879C-7FC3-FE4D-BABE-402D08489C85}">
      <dsp:nvSpPr>
        <dsp:cNvPr id="0" name=""/>
        <dsp:cNvSpPr/>
      </dsp:nvSpPr>
      <dsp:spPr>
        <a:xfrm>
          <a:off x="2078143" y="2758851"/>
          <a:ext cx="687726" cy="1310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3863" y="0"/>
              </a:lnTo>
              <a:lnTo>
                <a:pt x="343863" y="1310454"/>
              </a:lnTo>
              <a:lnTo>
                <a:pt x="687726" y="131045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85008" y="3377080"/>
        <a:ext cx="73997" cy="73997"/>
      </dsp:txXfrm>
    </dsp:sp>
    <dsp:sp modelId="{E6B22E47-01F4-CC40-8ACE-4582D8FD76C6}">
      <dsp:nvSpPr>
        <dsp:cNvPr id="0" name=""/>
        <dsp:cNvSpPr/>
      </dsp:nvSpPr>
      <dsp:spPr>
        <a:xfrm>
          <a:off x="2078143" y="2713131"/>
          <a:ext cx="6877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87726" y="4572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404813" y="2741658"/>
        <a:ext cx="34386" cy="34386"/>
      </dsp:txXfrm>
    </dsp:sp>
    <dsp:sp modelId="{104604AF-8F5A-B649-84D5-4DB3F505F07C}">
      <dsp:nvSpPr>
        <dsp:cNvPr id="0" name=""/>
        <dsp:cNvSpPr/>
      </dsp:nvSpPr>
      <dsp:spPr>
        <a:xfrm>
          <a:off x="2078143" y="1448397"/>
          <a:ext cx="687726" cy="1310454"/>
        </a:xfrm>
        <a:custGeom>
          <a:avLst/>
          <a:gdLst/>
          <a:ahLst/>
          <a:cxnLst/>
          <a:rect l="0" t="0" r="0" b="0"/>
          <a:pathLst>
            <a:path>
              <a:moveTo>
                <a:pt x="0" y="1310454"/>
              </a:moveTo>
              <a:lnTo>
                <a:pt x="343863" y="1310454"/>
              </a:lnTo>
              <a:lnTo>
                <a:pt x="343863" y="0"/>
              </a:lnTo>
              <a:lnTo>
                <a:pt x="687726" y="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85008" y="2066625"/>
        <a:ext cx="73997" cy="73997"/>
      </dsp:txXfrm>
    </dsp:sp>
    <dsp:sp modelId="{B69AE634-F51E-6F4D-B43D-705639A6B0AC}">
      <dsp:nvSpPr>
        <dsp:cNvPr id="0" name=""/>
        <dsp:cNvSpPr/>
      </dsp:nvSpPr>
      <dsp:spPr>
        <a:xfrm rot="16200000">
          <a:off x="-83474" y="2464094"/>
          <a:ext cx="3733719" cy="589515"/>
        </a:xfrm>
        <a:prstGeom prst="rect">
          <a:avLst/>
        </a:prstGeom>
        <a:solidFill>
          <a:srgbClr val="00206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/>
            <a:t>.</a:t>
          </a:r>
        </a:p>
      </dsp:txBody>
      <dsp:txXfrm>
        <a:off x="-83474" y="2464094"/>
        <a:ext cx="3733719" cy="589515"/>
      </dsp:txXfrm>
    </dsp:sp>
    <dsp:sp modelId="{7458618B-65E8-034E-B251-FBC812CE4FDA}">
      <dsp:nvSpPr>
        <dsp:cNvPr id="0" name=""/>
        <dsp:cNvSpPr/>
      </dsp:nvSpPr>
      <dsp:spPr>
        <a:xfrm>
          <a:off x="2765870" y="924215"/>
          <a:ext cx="3438633" cy="10483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b="0" kern="1200" dirty="0"/>
            <a:t>5. </a:t>
          </a:r>
          <a:r>
            <a:rPr lang="tr-TR" sz="3500" kern="1200" dirty="0"/>
            <a:t>Pekiştirme İlkesi</a:t>
          </a:r>
        </a:p>
      </dsp:txBody>
      <dsp:txXfrm>
        <a:off x="2765870" y="924215"/>
        <a:ext cx="3438633" cy="1048363"/>
      </dsp:txXfrm>
    </dsp:sp>
    <dsp:sp modelId="{DA39A6BA-72F1-2A45-8842-B7AF0076A7AC}">
      <dsp:nvSpPr>
        <dsp:cNvPr id="0" name=""/>
        <dsp:cNvSpPr/>
      </dsp:nvSpPr>
      <dsp:spPr>
        <a:xfrm>
          <a:off x="2765870" y="2234670"/>
          <a:ext cx="3438633" cy="10483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/>
            <a:t>6. Açıklık İlkesi </a:t>
          </a:r>
        </a:p>
      </dsp:txBody>
      <dsp:txXfrm>
        <a:off x="2765870" y="2234670"/>
        <a:ext cx="3438633" cy="1048363"/>
      </dsp:txXfrm>
    </dsp:sp>
    <dsp:sp modelId="{A455A126-EA24-DE42-B7C3-0D78AB6AADCA}">
      <dsp:nvSpPr>
        <dsp:cNvPr id="0" name=""/>
        <dsp:cNvSpPr/>
      </dsp:nvSpPr>
      <dsp:spPr>
        <a:xfrm>
          <a:off x="2765870" y="3545124"/>
          <a:ext cx="3438633" cy="10483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/>
            <a:t>7. Sevdirme ve İkna Etme İlkesi </a:t>
          </a:r>
        </a:p>
      </dsp:txBody>
      <dsp:txXfrm>
        <a:off x="2765870" y="3545124"/>
        <a:ext cx="3438633" cy="10483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D34BB-CE37-6043-8EFD-339FB5FF71A0}">
      <dsp:nvSpPr>
        <dsp:cNvPr id="0" name=""/>
        <dsp:cNvSpPr/>
      </dsp:nvSpPr>
      <dsp:spPr>
        <a:xfrm>
          <a:off x="5988843" y="2486136"/>
          <a:ext cx="4690499" cy="54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51"/>
              </a:lnTo>
              <a:lnTo>
                <a:pt x="4690499" y="271351"/>
              </a:lnTo>
              <a:lnTo>
                <a:pt x="4690499" y="542702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F7BDA-C097-2642-8326-35DBCF4A7C66}">
      <dsp:nvSpPr>
        <dsp:cNvPr id="0" name=""/>
        <dsp:cNvSpPr/>
      </dsp:nvSpPr>
      <dsp:spPr>
        <a:xfrm>
          <a:off x="5988843" y="2486136"/>
          <a:ext cx="1563499" cy="542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1351"/>
              </a:lnTo>
              <a:lnTo>
                <a:pt x="1563499" y="271351"/>
              </a:lnTo>
              <a:lnTo>
                <a:pt x="1563499" y="542702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A7231-44AD-7542-A108-938C970B103C}">
      <dsp:nvSpPr>
        <dsp:cNvPr id="0" name=""/>
        <dsp:cNvSpPr/>
      </dsp:nvSpPr>
      <dsp:spPr>
        <a:xfrm>
          <a:off x="4425343" y="2486136"/>
          <a:ext cx="1563499" cy="542702"/>
        </a:xfrm>
        <a:custGeom>
          <a:avLst/>
          <a:gdLst/>
          <a:ahLst/>
          <a:cxnLst/>
          <a:rect l="0" t="0" r="0" b="0"/>
          <a:pathLst>
            <a:path>
              <a:moveTo>
                <a:pt x="1563499" y="0"/>
              </a:moveTo>
              <a:lnTo>
                <a:pt x="1563499" y="271351"/>
              </a:lnTo>
              <a:lnTo>
                <a:pt x="0" y="271351"/>
              </a:lnTo>
              <a:lnTo>
                <a:pt x="0" y="542702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9F1BD-03D4-484B-ACA9-EC3CE6C214ED}">
      <dsp:nvSpPr>
        <dsp:cNvPr id="0" name=""/>
        <dsp:cNvSpPr/>
      </dsp:nvSpPr>
      <dsp:spPr>
        <a:xfrm>
          <a:off x="1298344" y="2486136"/>
          <a:ext cx="4690499" cy="542702"/>
        </a:xfrm>
        <a:custGeom>
          <a:avLst/>
          <a:gdLst/>
          <a:ahLst/>
          <a:cxnLst/>
          <a:rect l="0" t="0" r="0" b="0"/>
          <a:pathLst>
            <a:path>
              <a:moveTo>
                <a:pt x="4690499" y="0"/>
              </a:moveTo>
              <a:lnTo>
                <a:pt x="4690499" y="271351"/>
              </a:lnTo>
              <a:lnTo>
                <a:pt x="0" y="271351"/>
              </a:lnTo>
              <a:lnTo>
                <a:pt x="0" y="542702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79C6A-E047-9E49-9832-5781CDFB4D5B}">
      <dsp:nvSpPr>
        <dsp:cNvPr id="0" name=""/>
        <dsp:cNvSpPr/>
      </dsp:nvSpPr>
      <dsp:spPr>
        <a:xfrm>
          <a:off x="4696694" y="1193987"/>
          <a:ext cx="2584297" cy="1292148"/>
        </a:xfrm>
        <a:prstGeom prst="rect">
          <a:avLst/>
        </a:prstGeom>
        <a:solidFill>
          <a:schemeClr val="accent5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/>
            <a:t>Dini bilgiler öğrenme alanları</a:t>
          </a:r>
        </a:p>
      </dsp:txBody>
      <dsp:txXfrm>
        <a:off x="4696694" y="1193987"/>
        <a:ext cx="2584297" cy="1292148"/>
      </dsp:txXfrm>
    </dsp:sp>
    <dsp:sp modelId="{5C1630D0-1DD2-2E46-9416-9236963CF9BA}">
      <dsp:nvSpPr>
        <dsp:cNvPr id="0" name=""/>
        <dsp:cNvSpPr/>
      </dsp:nvSpPr>
      <dsp:spPr>
        <a:xfrm>
          <a:off x="6195" y="3028838"/>
          <a:ext cx="2584297" cy="1292148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/>
            <a:t>İtikat</a:t>
          </a:r>
        </a:p>
      </dsp:txBody>
      <dsp:txXfrm>
        <a:off x="6195" y="3028838"/>
        <a:ext cx="2584297" cy="1292148"/>
      </dsp:txXfrm>
    </dsp:sp>
    <dsp:sp modelId="{33CF6F74-47C1-8647-9638-00B0D48E6B2B}">
      <dsp:nvSpPr>
        <dsp:cNvPr id="0" name=""/>
        <dsp:cNvSpPr/>
      </dsp:nvSpPr>
      <dsp:spPr>
        <a:xfrm>
          <a:off x="3133195" y="3028838"/>
          <a:ext cx="2584297" cy="1292148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/>
            <a:t>İbadet </a:t>
          </a:r>
          <a:endParaRPr lang="tr-FR" sz="3000" kern="1200" dirty="0"/>
        </a:p>
      </dsp:txBody>
      <dsp:txXfrm>
        <a:off x="3133195" y="3028838"/>
        <a:ext cx="2584297" cy="1292148"/>
      </dsp:txXfrm>
    </dsp:sp>
    <dsp:sp modelId="{7090C6B5-C3AD-174D-96D2-A7FE772583DD}">
      <dsp:nvSpPr>
        <dsp:cNvPr id="0" name=""/>
        <dsp:cNvSpPr/>
      </dsp:nvSpPr>
      <dsp:spPr>
        <a:xfrm>
          <a:off x="6260194" y="3028838"/>
          <a:ext cx="2584297" cy="1292148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/>
            <a:t>Ahlak</a:t>
          </a:r>
          <a:endParaRPr lang="tr-FR" sz="3000" kern="1200" dirty="0"/>
        </a:p>
      </dsp:txBody>
      <dsp:txXfrm>
        <a:off x="6260194" y="3028838"/>
        <a:ext cx="2584297" cy="1292148"/>
      </dsp:txXfrm>
    </dsp:sp>
    <dsp:sp modelId="{46DADE10-D130-7C4D-9B7C-F7BAACF7B763}">
      <dsp:nvSpPr>
        <dsp:cNvPr id="0" name=""/>
        <dsp:cNvSpPr/>
      </dsp:nvSpPr>
      <dsp:spPr>
        <a:xfrm>
          <a:off x="9387194" y="3028838"/>
          <a:ext cx="2584297" cy="1292148"/>
        </a:xfrm>
        <a:prstGeom prst="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/>
            <a:t>Siyer</a:t>
          </a:r>
          <a:endParaRPr lang="tr-TR" sz="3000" kern="1200" dirty="0"/>
        </a:p>
      </dsp:txBody>
      <dsp:txXfrm>
        <a:off x="9387194" y="3028838"/>
        <a:ext cx="2584297" cy="129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EDE048A4-A527-BE42-82DC-C50C1C18F2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9381" y="6245365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tr-FR" sz="2400" b="1" dirty="0">
                <a:latin typeface="Times" pitchFamily="2" charset="0"/>
              </a:rPr>
              <a:t>Doç. Dr. şükrü keyİflİ</a:t>
            </a:r>
          </a:p>
        </p:txBody>
      </p:sp>
      <p:pic>
        <p:nvPicPr>
          <p:cNvPr id="2050" name="Picture 2" descr="eğitim ve öğretim">
            <a:extLst>
              <a:ext uri="{FF2B5EF4-FFF2-40B4-BE49-F238E27FC236}">
                <a16:creationId xmlns:a16="http://schemas.microsoft.com/office/drawing/2014/main" id="{1833FF9B-34B4-464F-BABD-812DE9EFD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" y="338137"/>
            <a:ext cx="10896601" cy="544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10C66F3B-84F4-AF46-AED6-A6D32BBD4E47}"/>
              </a:ext>
            </a:extLst>
          </p:cNvPr>
          <p:cNvSpPr txBox="1"/>
          <p:nvPr/>
        </p:nvSpPr>
        <p:spPr>
          <a:xfrm>
            <a:off x="1171574" y="1071562"/>
            <a:ext cx="52149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DİNİ BİLGİLER ÖĞRETİMİ</a:t>
            </a:r>
            <a:endParaRPr lang="tr-FR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0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AC5F0CB6-3B51-AA48-81B4-96D03F940086}"/>
              </a:ext>
            </a:extLst>
          </p:cNvPr>
          <p:cNvSpPr txBox="1"/>
          <p:nvPr/>
        </p:nvSpPr>
        <p:spPr>
          <a:xfrm>
            <a:off x="3409950" y="298197"/>
            <a:ext cx="7363696" cy="1089529"/>
          </a:xfrm>
          <a:prstGeom prst="rect">
            <a:avLst/>
          </a:prstGeom>
          <a:noFill/>
          <a:ln w="1016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dirty="0"/>
              <a:t>Dini bilgiler öğretiminde ibadet öğretimi;  ibadet çeşitleri ve ibadetlerin yapılış şekilleri ile ilgili bilgilerden müteşekkildir. </a:t>
            </a:r>
            <a:endParaRPr lang="tr-FR" sz="2400" dirty="0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00FD5043-0977-684D-9BF2-DB62213A5725}"/>
              </a:ext>
            </a:extLst>
          </p:cNvPr>
          <p:cNvSpPr txBox="1"/>
          <p:nvPr/>
        </p:nvSpPr>
        <p:spPr>
          <a:xfrm>
            <a:off x="3225402" y="1489036"/>
            <a:ext cx="8966598" cy="4703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 öğretim sırasında şunlara dikkat edilmelidir: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İslam dini ibadeti Allah'a yönelme ve ona kulluk etmenin yolu olarak kabul edilmelidir</a:t>
            </a:r>
            <a:endParaRPr lang="tr-FR" sz="2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bütün işlerin ibadet değeri taşıdığı belirtilmelidir. </a:t>
            </a:r>
            <a:endParaRPr lang="tr-FR" sz="2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İbadet öğretiminde bilgilerin davranışa dönüşmesine dikkat edilmelidir. </a:t>
            </a:r>
            <a:endParaRPr lang="tr-FR" sz="2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İbadet öğretiminde, ibadetlerin terbiye edici özelliği göz önünde bulundurulmalıdır. </a:t>
            </a:r>
            <a:endParaRPr lang="tr-FR" sz="2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tr-TR" sz="2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İbadet öğretiminin sosyal ahlakın geliştirilmesine katkı sağlayıcı olmasına dikkat edilmelidir. </a:t>
            </a:r>
            <a:endParaRPr lang="tr-FR" sz="25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Sağa Bükülü Ok 7">
            <a:extLst>
              <a:ext uri="{FF2B5EF4-FFF2-40B4-BE49-F238E27FC236}">
                <a16:creationId xmlns:a16="http://schemas.microsoft.com/office/drawing/2014/main" id="{EE2ED253-0512-9041-8782-C8C5ABB8AFB8}"/>
              </a:ext>
            </a:extLst>
          </p:cNvPr>
          <p:cNvSpPr/>
          <p:nvPr/>
        </p:nvSpPr>
        <p:spPr>
          <a:xfrm>
            <a:off x="1418354" y="1713415"/>
            <a:ext cx="1525076" cy="15364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FR">
              <a:solidFill>
                <a:schemeClr val="tx1"/>
              </a:solidFill>
            </a:endParaRPr>
          </a:p>
        </p:txBody>
      </p:sp>
      <p:pic>
        <p:nvPicPr>
          <p:cNvPr id="9" name="Picture 2" descr="Uyarı Sarı Dikkat Ünlem - Pixabay&amp;amp;#39;da ücretsiz vektör grafik">
            <a:extLst>
              <a:ext uri="{FF2B5EF4-FFF2-40B4-BE49-F238E27FC236}">
                <a16:creationId xmlns:a16="http://schemas.microsoft.com/office/drawing/2014/main" id="{AC83631A-0F00-4443-A3A0-CBB0B294E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8354" y="3692449"/>
            <a:ext cx="1918453" cy="175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 9">
            <a:extLst>
              <a:ext uri="{FF2B5EF4-FFF2-40B4-BE49-F238E27FC236}">
                <a16:creationId xmlns:a16="http://schemas.microsoft.com/office/drawing/2014/main" id="{5A9A0B01-78B9-824A-AFDB-3A6C535ABC65}"/>
              </a:ext>
            </a:extLst>
          </p:cNvPr>
          <p:cNvGrpSpPr/>
          <p:nvPr/>
        </p:nvGrpSpPr>
        <p:grpSpPr>
          <a:xfrm>
            <a:off x="126205" y="196888"/>
            <a:ext cx="2584297" cy="1292148"/>
            <a:chOff x="6195" y="3028838"/>
            <a:chExt cx="2584297" cy="1292148"/>
          </a:xfrm>
        </p:grpSpPr>
        <p:sp>
          <p:nvSpPr>
            <p:cNvPr id="11" name="Dikdörtgen 10">
              <a:extLst>
                <a:ext uri="{FF2B5EF4-FFF2-40B4-BE49-F238E27FC236}">
                  <a16:creationId xmlns:a16="http://schemas.microsoft.com/office/drawing/2014/main" id="{A4AB7896-B9F0-AC4F-A7B0-1233B2847E4C}"/>
                </a:ext>
              </a:extLst>
            </p:cNvPr>
            <p:cNvSpPr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Metin kutusu 11">
              <a:extLst>
                <a:ext uri="{FF2B5EF4-FFF2-40B4-BE49-F238E27FC236}">
                  <a16:creationId xmlns:a16="http://schemas.microsoft.com/office/drawing/2014/main" id="{17207234-F223-7D45-A217-0014C2E4AB1C}"/>
                </a:ext>
              </a:extLst>
            </p:cNvPr>
            <p:cNvSpPr txBox="1"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000" kern="1200" dirty="0"/>
                <a:t>İbadet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789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86FC9B50-219E-CB49-8110-152E478C615A}"/>
              </a:ext>
            </a:extLst>
          </p:cNvPr>
          <p:cNvGrpSpPr/>
          <p:nvPr/>
        </p:nvGrpSpPr>
        <p:grpSpPr>
          <a:xfrm>
            <a:off x="126205" y="196888"/>
            <a:ext cx="2584297" cy="1292148"/>
            <a:chOff x="6195" y="3028838"/>
            <a:chExt cx="2584297" cy="1292148"/>
          </a:xfrm>
        </p:grpSpPr>
        <p:sp>
          <p:nvSpPr>
            <p:cNvPr id="3" name="Dikdörtgen 2">
              <a:extLst>
                <a:ext uri="{FF2B5EF4-FFF2-40B4-BE49-F238E27FC236}">
                  <a16:creationId xmlns:a16="http://schemas.microsoft.com/office/drawing/2014/main" id="{7DEA827B-4626-714B-BD58-5594E842EE99}"/>
                </a:ext>
              </a:extLst>
            </p:cNvPr>
            <p:cNvSpPr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B6106BDA-D956-CD40-A74B-C53B3B292C1B}"/>
                </a:ext>
              </a:extLst>
            </p:cNvPr>
            <p:cNvSpPr txBox="1"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000" kern="1200" dirty="0"/>
                <a:t>Ahlak</a:t>
              </a:r>
            </a:p>
          </p:txBody>
        </p:sp>
      </p:grpSp>
      <p:sp>
        <p:nvSpPr>
          <p:cNvPr id="5" name="Metin kutusu 4">
            <a:extLst>
              <a:ext uri="{FF2B5EF4-FFF2-40B4-BE49-F238E27FC236}">
                <a16:creationId xmlns:a16="http://schemas.microsoft.com/office/drawing/2014/main" id="{456AA850-4B0A-B74B-9A9A-189B0D29F8EA}"/>
              </a:ext>
            </a:extLst>
          </p:cNvPr>
          <p:cNvSpPr txBox="1"/>
          <p:nvPr/>
        </p:nvSpPr>
        <p:spPr>
          <a:xfrm>
            <a:off x="3424238" y="196888"/>
            <a:ext cx="7805738" cy="1477328"/>
          </a:xfrm>
          <a:prstGeom prst="rect">
            <a:avLst/>
          </a:prstGeom>
          <a:noFill/>
          <a:ln w="1016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500" dirty="0"/>
              <a:t>Ahlak eğitiminin amacı, dar anlamda insana iç denetim yetişini kazandırmaktır.  Bu çerçevede ahlak eğitimi, insana davranışlının iyiliğini, kötülüğünü denetlemesine yardımcı olacak yeterlilikleri kazandırmayı hedeflemektedir. </a:t>
            </a:r>
            <a:endParaRPr lang="tr-FR" sz="25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627AD562-A121-844C-9710-4CF469A4D04E}"/>
              </a:ext>
            </a:extLst>
          </p:cNvPr>
          <p:cNvSpPr txBox="1"/>
          <p:nvPr/>
        </p:nvSpPr>
        <p:spPr>
          <a:xfrm>
            <a:off x="3424238" y="2161379"/>
            <a:ext cx="8966598" cy="3885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 öğretim sırasında şunlara dikkat edilmelidir: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 Ahlak öğretiminde gelişimsel özelliklere dikkat edilmelidir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Yakın çevreden yararlanılmalıdır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Ahlak eğitiminde yaşantıdan hareket edilmelidir. 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Ahlak eğitiminde </a:t>
            </a:r>
            <a:r>
              <a:rPr lang="tr-TR" sz="2500" b="1" dirty="0" err="1">
                <a:latin typeface="Calibri" panose="020F0502020204030204" pitchFamily="34" charset="0"/>
                <a:cs typeface="Calibri" panose="020F0502020204030204" pitchFamily="34" charset="0"/>
              </a:rPr>
              <a:t>duyuşsal</a:t>
            </a: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 alan gelişimine önem verilmelidir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Ahlak eğitiminde vicdan eğitimi esas alınmalıdır. 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tr-TR" sz="25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ğa Bükülü Ok 6">
            <a:extLst>
              <a:ext uri="{FF2B5EF4-FFF2-40B4-BE49-F238E27FC236}">
                <a16:creationId xmlns:a16="http://schemas.microsoft.com/office/drawing/2014/main" id="{2835DD71-783D-904F-8DBB-7D0F37AA8887}"/>
              </a:ext>
            </a:extLst>
          </p:cNvPr>
          <p:cNvSpPr/>
          <p:nvPr/>
        </p:nvSpPr>
        <p:spPr>
          <a:xfrm>
            <a:off x="1418353" y="2161379"/>
            <a:ext cx="1525076" cy="15364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FR">
              <a:solidFill>
                <a:schemeClr val="tx1"/>
              </a:solidFill>
            </a:endParaRPr>
          </a:p>
        </p:txBody>
      </p:sp>
      <p:pic>
        <p:nvPicPr>
          <p:cNvPr id="8" name="Picture 2" descr="Uyarı Sarı Dikkat Ünlem - Pixabay&amp;amp;#39;da ücretsiz vektör grafik">
            <a:extLst>
              <a:ext uri="{FF2B5EF4-FFF2-40B4-BE49-F238E27FC236}">
                <a16:creationId xmlns:a16="http://schemas.microsoft.com/office/drawing/2014/main" id="{8C4DEB79-0D6C-F044-A571-F07F4E238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8353" y="3921049"/>
            <a:ext cx="1918453" cy="175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24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3CB4ED79-715F-DE4F-AEFA-E370B55E74DA}"/>
              </a:ext>
            </a:extLst>
          </p:cNvPr>
          <p:cNvGrpSpPr/>
          <p:nvPr/>
        </p:nvGrpSpPr>
        <p:grpSpPr>
          <a:xfrm>
            <a:off x="126205" y="196888"/>
            <a:ext cx="2584297" cy="1292148"/>
            <a:chOff x="6195" y="3028838"/>
            <a:chExt cx="2584297" cy="1292148"/>
          </a:xfrm>
        </p:grpSpPr>
        <p:sp>
          <p:nvSpPr>
            <p:cNvPr id="3" name="Dikdörtgen 2">
              <a:extLst>
                <a:ext uri="{FF2B5EF4-FFF2-40B4-BE49-F238E27FC236}">
                  <a16:creationId xmlns:a16="http://schemas.microsoft.com/office/drawing/2014/main" id="{20CC75E4-7E1F-484E-A62B-DDBA0A49746D}"/>
                </a:ext>
              </a:extLst>
            </p:cNvPr>
            <p:cNvSpPr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7BB91233-9A01-0D4B-9395-946E76E39577}"/>
                </a:ext>
              </a:extLst>
            </p:cNvPr>
            <p:cNvSpPr txBox="1"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000" dirty="0"/>
                <a:t>Siyer</a:t>
              </a:r>
              <a:endParaRPr lang="tr-TR" sz="3000" kern="1200" dirty="0"/>
            </a:p>
          </p:txBody>
        </p:sp>
      </p:grpSp>
      <p:sp>
        <p:nvSpPr>
          <p:cNvPr id="5" name="Metin kutusu 4">
            <a:extLst>
              <a:ext uri="{FF2B5EF4-FFF2-40B4-BE49-F238E27FC236}">
                <a16:creationId xmlns:a16="http://schemas.microsoft.com/office/drawing/2014/main" id="{A12E1F1A-17A3-AC44-A51D-49ABB1ED88A9}"/>
              </a:ext>
            </a:extLst>
          </p:cNvPr>
          <p:cNvSpPr txBox="1"/>
          <p:nvPr/>
        </p:nvSpPr>
        <p:spPr>
          <a:xfrm>
            <a:off x="3395663" y="357957"/>
            <a:ext cx="7805738" cy="1131079"/>
          </a:xfrm>
          <a:prstGeom prst="rect">
            <a:avLst/>
          </a:prstGeom>
          <a:noFill/>
          <a:ln w="1016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500" dirty="0"/>
              <a:t>Siyer dersinde Hz. Peygamberin hayatı ile ilgili bilgiler verilmekte, onun söz ve davranışlının örnekliği üzerinde durulmaktadır. </a:t>
            </a:r>
            <a:endParaRPr lang="tr-FR" sz="2500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4D28199E-C1E3-3E43-A494-0EDB47D3D88E}"/>
              </a:ext>
            </a:extLst>
          </p:cNvPr>
          <p:cNvSpPr txBox="1"/>
          <p:nvPr/>
        </p:nvSpPr>
        <p:spPr>
          <a:xfrm>
            <a:off x="2972989" y="1716810"/>
            <a:ext cx="9219011" cy="4944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tr-TR" sz="2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 öğretim sırasında şunlara dikkat edilmelidir: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Hz. Peygamber İle Allah Arasındaki bağın güçlendirilmesine dikkat edilmelidir. 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Hz. Peygamber’in hayata bakışı ve yorumlayışı kavratılmalıdır.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Hz. Peygamber’in insan olması ve fakat vahiy alıyor oluşunu ayırt edilmelidir. 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Dinin kıvranılmasında Hz. Peygamberin rolü ve yeri vurgulanmalıdır.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500" b="1" dirty="0">
                <a:latin typeface="Calibri" panose="020F0502020204030204" pitchFamily="34" charset="0"/>
                <a:cs typeface="Calibri" panose="020F0502020204030204" pitchFamily="34" charset="0"/>
              </a:rPr>
              <a:t>- Dinin anlaşılmasında ve uygulanmasında Hz. Peygamberin kılavuzluğu kesin olarak kavratılmalıdır. </a:t>
            </a:r>
            <a:endParaRPr lang="tr-FR"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tr-TR" sz="25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ğa Bükülü Ok 6">
            <a:extLst>
              <a:ext uri="{FF2B5EF4-FFF2-40B4-BE49-F238E27FC236}">
                <a16:creationId xmlns:a16="http://schemas.microsoft.com/office/drawing/2014/main" id="{245E5D41-272C-A646-AD83-0130CD8F1A8B}"/>
              </a:ext>
            </a:extLst>
          </p:cNvPr>
          <p:cNvSpPr/>
          <p:nvPr/>
        </p:nvSpPr>
        <p:spPr>
          <a:xfrm>
            <a:off x="1236444" y="1999165"/>
            <a:ext cx="1525076" cy="153644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FR">
              <a:solidFill>
                <a:schemeClr val="tx1"/>
              </a:solidFill>
            </a:endParaRPr>
          </a:p>
        </p:txBody>
      </p:sp>
      <p:pic>
        <p:nvPicPr>
          <p:cNvPr id="8" name="Picture 2" descr="Uyarı Sarı Dikkat Ünlem - Pixabay&amp;amp;#39;da ücretsiz vektör grafik">
            <a:extLst>
              <a:ext uri="{FF2B5EF4-FFF2-40B4-BE49-F238E27FC236}">
                <a16:creationId xmlns:a16="http://schemas.microsoft.com/office/drawing/2014/main" id="{E253CB10-377B-2340-BBBA-60C62118B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756" y="3763886"/>
            <a:ext cx="1918453" cy="175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8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>
            <a:extLst>
              <a:ext uri="{FF2B5EF4-FFF2-40B4-BE49-F238E27FC236}">
                <a16:creationId xmlns:a16="http://schemas.microsoft.com/office/drawing/2014/main" id="{F08CBACB-C7E5-7E4E-9807-C7782A3007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050615"/>
              </p:ext>
            </p:extLst>
          </p:nvPr>
        </p:nvGraphicFramePr>
        <p:xfrm>
          <a:off x="903286" y="819679"/>
          <a:ext cx="109982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:a16="http://schemas.microsoft.com/office/drawing/2014/main" id="{F4B3025E-96BD-564C-87B2-9ABA09BE148B}"/>
              </a:ext>
            </a:extLst>
          </p:cNvPr>
          <p:cNvSpPr txBox="1"/>
          <p:nvPr/>
        </p:nvSpPr>
        <p:spPr>
          <a:xfrm>
            <a:off x="3094830" y="173348"/>
            <a:ext cx="661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FR" sz="3600" b="1" dirty="0"/>
              <a:t>SUNUM PLANI</a:t>
            </a:r>
          </a:p>
        </p:txBody>
      </p:sp>
    </p:spTree>
    <p:extLst>
      <p:ext uri="{BB962C8B-B14F-4D97-AF65-F5344CB8AC3E}">
        <p14:creationId xmlns:p14="http://schemas.microsoft.com/office/powerpoint/2010/main" val="225549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>
            <a:extLst>
              <a:ext uri="{FF2B5EF4-FFF2-40B4-BE49-F238E27FC236}">
                <a16:creationId xmlns:a16="http://schemas.microsoft.com/office/drawing/2014/main" id="{9F20E66B-B6B9-0B4E-B885-96B4574D11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7416084"/>
              </p:ext>
            </p:extLst>
          </p:nvPr>
        </p:nvGraphicFramePr>
        <p:xfrm>
          <a:off x="-603251" y="1416928"/>
          <a:ext cx="13052425" cy="508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up 5">
            <a:extLst>
              <a:ext uri="{FF2B5EF4-FFF2-40B4-BE49-F238E27FC236}">
                <a16:creationId xmlns:a16="http://schemas.microsoft.com/office/drawing/2014/main" id="{83A11BAC-8940-1640-B720-730D81C9DBE2}"/>
              </a:ext>
            </a:extLst>
          </p:cNvPr>
          <p:cNvGrpSpPr/>
          <p:nvPr/>
        </p:nvGrpSpPr>
        <p:grpSpPr>
          <a:xfrm>
            <a:off x="1140468" y="240420"/>
            <a:ext cx="10311114" cy="833607"/>
            <a:chOff x="610504" y="416587"/>
            <a:chExt cx="10311114" cy="833607"/>
          </a:xfrm>
        </p:grpSpPr>
        <p:sp>
          <p:nvSpPr>
            <p:cNvPr id="7" name="Dikdörtgen 6">
              <a:extLst>
                <a:ext uri="{FF2B5EF4-FFF2-40B4-BE49-F238E27FC236}">
                  <a16:creationId xmlns:a16="http://schemas.microsoft.com/office/drawing/2014/main" id="{41292DE6-8ED3-EF46-AE94-02CFC357ADB8}"/>
                </a:ext>
              </a:extLst>
            </p:cNvPr>
            <p:cNvSpPr/>
            <p:nvPr/>
          </p:nvSpPr>
          <p:spPr>
            <a:xfrm>
              <a:off x="610504" y="416587"/>
              <a:ext cx="10311114" cy="83360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Metin kutusu 7">
              <a:extLst>
                <a:ext uri="{FF2B5EF4-FFF2-40B4-BE49-F238E27FC236}">
                  <a16:creationId xmlns:a16="http://schemas.microsoft.com/office/drawing/2014/main" id="{E5E9586E-0A45-9A48-975D-3A5A323FD6BF}"/>
                </a:ext>
              </a:extLst>
            </p:cNvPr>
            <p:cNvSpPr txBox="1"/>
            <p:nvPr/>
          </p:nvSpPr>
          <p:spPr>
            <a:xfrm>
              <a:off x="610504" y="416587"/>
              <a:ext cx="10311114" cy="833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71120" rIns="71120" bIns="71120" numCol="1" spcCol="1270" anchor="ctr" anchorCtr="0">
              <a:noAutofit/>
            </a:bodyPr>
            <a:lstStyle/>
            <a:p>
              <a:pPr marL="0" lvl="0" indent="0" algn="l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800" dirty="0"/>
                <a:t>D</a:t>
              </a:r>
              <a:r>
                <a:rPr lang="tr-TR" sz="2800" kern="1200" dirty="0"/>
                <a:t>İNİ BİLGİLER ÖĞRETİMİNE GİRİŞ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20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DFE762E6-C583-7E42-A907-32A95A3DB3FA}"/>
              </a:ext>
            </a:extLst>
          </p:cNvPr>
          <p:cNvGrpSpPr/>
          <p:nvPr/>
        </p:nvGrpSpPr>
        <p:grpSpPr>
          <a:xfrm>
            <a:off x="1493732" y="254708"/>
            <a:ext cx="9833187" cy="833607"/>
            <a:chOff x="1088431" y="1667215"/>
            <a:chExt cx="9833187" cy="833607"/>
          </a:xfrm>
        </p:grpSpPr>
        <p:sp>
          <p:nvSpPr>
            <p:cNvPr id="3" name="Dikdörtgen 2">
              <a:extLst>
                <a:ext uri="{FF2B5EF4-FFF2-40B4-BE49-F238E27FC236}">
                  <a16:creationId xmlns:a16="http://schemas.microsoft.com/office/drawing/2014/main" id="{EA0D4E0B-D959-104B-9AAB-0426D7710581}"/>
                </a:ext>
              </a:extLst>
            </p:cNvPr>
            <p:cNvSpPr/>
            <p:nvPr/>
          </p:nvSpPr>
          <p:spPr>
            <a:xfrm>
              <a:off x="1088431" y="1667215"/>
              <a:ext cx="9833187" cy="83360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61544"/>
                <a:satOff val="-2648"/>
                <a:lumOff val="653"/>
                <a:alphaOff val="0"/>
              </a:schemeClr>
            </a:fillRef>
            <a:effectRef idx="0">
              <a:schemeClr val="accent5">
                <a:hueOff val="-561544"/>
                <a:satOff val="-2648"/>
                <a:lumOff val="6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70DE290E-8208-5B41-BCCA-A5D8D5F03861}"/>
                </a:ext>
              </a:extLst>
            </p:cNvPr>
            <p:cNvSpPr txBox="1"/>
            <p:nvPr/>
          </p:nvSpPr>
          <p:spPr>
            <a:xfrm>
              <a:off x="1088431" y="1667215"/>
              <a:ext cx="9833187" cy="833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800" kern="1200" dirty="0"/>
                <a:t>GENEL ÖĞRETİMDE İLKELER </a:t>
              </a:r>
            </a:p>
          </p:txBody>
        </p:sp>
      </p:grpSp>
      <p:sp>
        <p:nvSpPr>
          <p:cNvPr id="5" name="Metin kutusu 4">
            <a:extLst>
              <a:ext uri="{FF2B5EF4-FFF2-40B4-BE49-F238E27FC236}">
                <a16:creationId xmlns:a16="http://schemas.microsoft.com/office/drawing/2014/main" id="{EAC0313A-81E6-6743-8D01-9753665C2257}"/>
              </a:ext>
            </a:extLst>
          </p:cNvPr>
          <p:cNvSpPr txBox="1"/>
          <p:nvPr/>
        </p:nvSpPr>
        <p:spPr>
          <a:xfrm>
            <a:off x="1828800" y="35147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FR" dirty="0"/>
          </a:p>
        </p:txBody>
      </p:sp>
      <p:graphicFrame>
        <p:nvGraphicFramePr>
          <p:cNvPr id="6" name="Diyagram 5">
            <a:extLst>
              <a:ext uri="{FF2B5EF4-FFF2-40B4-BE49-F238E27FC236}">
                <a16:creationId xmlns:a16="http://schemas.microsoft.com/office/drawing/2014/main" id="{5CD36C8C-EF63-E34F-92A2-3471A9544A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7676957"/>
              </p:ext>
            </p:extLst>
          </p:nvPr>
        </p:nvGraphicFramePr>
        <p:xfrm>
          <a:off x="171450" y="828674"/>
          <a:ext cx="12020549" cy="602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9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FC8C8A4F-605D-BA44-982A-F73D4B9420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5564927"/>
              </p:ext>
            </p:extLst>
          </p:nvPr>
        </p:nvGraphicFramePr>
        <p:xfrm>
          <a:off x="-1497806" y="0"/>
          <a:ext cx="1518761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9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5B6E9CDA-F4A9-3C4B-B18F-B522062D8EDE}"/>
              </a:ext>
            </a:extLst>
          </p:cNvPr>
          <p:cNvGrpSpPr/>
          <p:nvPr/>
        </p:nvGrpSpPr>
        <p:grpSpPr>
          <a:xfrm>
            <a:off x="1393718" y="150993"/>
            <a:ext cx="9833187" cy="897900"/>
            <a:chOff x="1088431" y="2917843"/>
            <a:chExt cx="9833187" cy="897900"/>
          </a:xfrm>
          <a:solidFill>
            <a:srgbClr val="002060"/>
          </a:solidFill>
        </p:grpSpPr>
        <p:sp>
          <p:nvSpPr>
            <p:cNvPr id="3" name="Dikdörtgen 2">
              <a:extLst>
                <a:ext uri="{FF2B5EF4-FFF2-40B4-BE49-F238E27FC236}">
                  <a16:creationId xmlns:a16="http://schemas.microsoft.com/office/drawing/2014/main" id="{13EB3DCF-AFE3-EA4E-9A50-F9298D269F97}"/>
                </a:ext>
              </a:extLst>
            </p:cNvPr>
            <p:cNvSpPr/>
            <p:nvPr/>
          </p:nvSpPr>
          <p:spPr>
            <a:xfrm>
              <a:off x="1088431" y="2917843"/>
              <a:ext cx="9833187" cy="83360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481106"/>
                <a:satOff val="-39743"/>
                <a:lumOff val="48408"/>
                <a:alphaOff val="0"/>
              </a:schemeClr>
            </a:fillRef>
            <a:effectRef idx="0">
              <a:schemeClr val="accent1">
                <a:shade val="50000"/>
                <a:hueOff val="481106"/>
                <a:satOff val="-39743"/>
                <a:lumOff val="484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423477BF-873E-7447-9181-ECE7AC6749EF}"/>
                </a:ext>
              </a:extLst>
            </p:cNvPr>
            <p:cNvSpPr txBox="1"/>
            <p:nvPr/>
          </p:nvSpPr>
          <p:spPr>
            <a:xfrm>
              <a:off x="1088431" y="2982136"/>
              <a:ext cx="9833187" cy="83360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800" kern="1200" dirty="0"/>
                <a:t>DİNİ BİLGİLER ÖĞRETİM İLKELERİ</a:t>
              </a:r>
            </a:p>
          </p:txBody>
        </p:sp>
      </p:grpSp>
      <p:graphicFrame>
        <p:nvGraphicFramePr>
          <p:cNvPr id="6" name="Diyagram 5">
            <a:extLst>
              <a:ext uri="{FF2B5EF4-FFF2-40B4-BE49-F238E27FC236}">
                <a16:creationId xmlns:a16="http://schemas.microsoft.com/office/drawing/2014/main" id="{2D510B1B-A787-E843-B300-095FC6F8CC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887306"/>
              </p:ext>
            </p:extLst>
          </p:nvPr>
        </p:nvGraphicFramePr>
        <p:xfrm>
          <a:off x="-1201738" y="1189303"/>
          <a:ext cx="7512050" cy="5517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yagram 6">
            <a:extLst>
              <a:ext uri="{FF2B5EF4-FFF2-40B4-BE49-F238E27FC236}">
                <a16:creationId xmlns:a16="http://schemas.microsoft.com/office/drawing/2014/main" id="{4922460A-B1A7-8A43-B28A-39A915617E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292542"/>
              </p:ext>
            </p:extLst>
          </p:nvPr>
        </p:nvGraphicFramePr>
        <p:xfrm>
          <a:off x="5022743" y="1189303"/>
          <a:ext cx="7693131" cy="5517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628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836334" y="880533"/>
            <a:ext cx="463973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SONUÇ</a:t>
            </a:r>
            <a:endParaRPr lang="tr-TR" sz="4000" dirty="0"/>
          </a:p>
        </p:txBody>
      </p:sp>
      <p:sp>
        <p:nvSpPr>
          <p:cNvPr id="3" name="Dikdörtgen 2"/>
          <p:cNvSpPr/>
          <p:nvPr/>
        </p:nvSpPr>
        <p:spPr>
          <a:xfrm>
            <a:off x="2836333" y="1854200"/>
            <a:ext cx="4648200" cy="702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1. ÖĞRETİM SÜREÇLERİNDE </a:t>
            </a:r>
            <a:r>
              <a:rPr lang="tr-TR" dirty="0" err="1" smtClean="0"/>
              <a:t>SÜREÇLERİNDE</a:t>
            </a:r>
            <a:r>
              <a:rPr lang="tr-TR" dirty="0" smtClean="0"/>
              <a:t> İLKELERDEN HAREKET EDİLMELİDİR. 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2827865" y="2972255"/>
            <a:ext cx="464820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2. GENEL ÖĞRETİM İÇİN GEÇERLİ OLAN İLKELER, DİNİ BİLGİLER ÖĞRETİMİ İÇİN DE GEÇERLİDİR. 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2827865" y="4377267"/>
            <a:ext cx="4732868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dirty="0" smtClean="0"/>
              <a:t>3. DİNİ BİLGİLER ÖĞRETİMİNİNE, DİNİ BİLGİLER ÖZEL ÖĞRETİM İLKLERİ </a:t>
            </a:r>
          </a:p>
          <a:p>
            <a:r>
              <a:rPr lang="tr-TR" dirty="0" smtClean="0"/>
              <a:t> DENİR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414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68544C9F-CB37-3C4C-8384-791F27F3805A}"/>
              </a:ext>
            </a:extLst>
          </p:cNvPr>
          <p:cNvGrpSpPr/>
          <p:nvPr/>
        </p:nvGrpSpPr>
        <p:grpSpPr>
          <a:xfrm>
            <a:off x="1126181" y="326147"/>
            <a:ext cx="10311114" cy="833607"/>
            <a:chOff x="610504" y="4168472"/>
            <a:chExt cx="10311114" cy="833607"/>
          </a:xfrm>
        </p:grpSpPr>
        <p:sp>
          <p:nvSpPr>
            <p:cNvPr id="3" name="Dikdörtgen 2">
              <a:extLst>
                <a:ext uri="{FF2B5EF4-FFF2-40B4-BE49-F238E27FC236}">
                  <a16:creationId xmlns:a16="http://schemas.microsoft.com/office/drawing/2014/main" id="{83F29806-2D34-7D47-88E2-7259B6419480}"/>
                </a:ext>
              </a:extLst>
            </p:cNvPr>
            <p:cNvSpPr/>
            <p:nvPr/>
          </p:nvSpPr>
          <p:spPr>
            <a:xfrm>
              <a:off x="610504" y="4168472"/>
              <a:ext cx="10311114" cy="833607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50000"/>
                <a:hueOff val="240553"/>
                <a:satOff val="-19871"/>
                <a:lumOff val="24204"/>
                <a:alphaOff val="0"/>
              </a:schemeClr>
            </a:fillRef>
            <a:effectRef idx="0">
              <a:schemeClr val="accent1">
                <a:shade val="50000"/>
                <a:hueOff val="240553"/>
                <a:satOff val="-19871"/>
                <a:lumOff val="2420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CFACCD9A-F0BA-D848-A5C4-D25053EE41DA}"/>
                </a:ext>
              </a:extLst>
            </p:cNvPr>
            <p:cNvSpPr txBox="1"/>
            <p:nvPr/>
          </p:nvSpPr>
          <p:spPr>
            <a:xfrm>
              <a:off x="610504" y="4168472"/>
              <a:ext cx="10311114" cy="833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61676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2800" kern="1200"/>
                <a:t>DİNİ BİLGİLER ÖĞRETİMİNDE DİKKAT EDİLECEK HUSUSLAR</a:t>
              </a:r>
              <a:endParaRPr lang="tr-FR" sz="2800" kern="1200"/>
            </a:p>
          </p:txBody>
        </p:sp>
      </p:grpSp>
      <p:graphicFrame>
        <p:nvGraphicFramePr>
          <p:cNvPr id="5" name="Diyagram 4">
            <a:extLst>
              <a:ext uri="{FF2B5EF4-FFF2-40B4-BE49-F238E27FC236}">
                <a16:creationId xmlns:a16="http://schemas.microsoft.com/office/drawing/2014/main" id="{FE96FA1D-6AD6-0346-A678-EBEA35E707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3238845"/>
              </p:ext>
            </p:extLst>
          </p:nvPr>
        </p:nvGraphicFramePr>
        <p:xfrm>
          <a:off x="107156" y="1016878"/>
          <a:ext cx="11977687" cy="5514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2EF3F19C-4896-374C-904E-00D26B31E02D}"/>
              </a:ext>
            </a:extLst>
          </p:cNvPr>
          <p:cNvGrpSpPr/>
          <p:nvPr/>
        </p:nvGrpSpPr>
        <p:grpSpPr>
          <a:xfrm>
            <a:off x="126205" y="207937"/>
            <a:ext cx="2584297" cy="1292148"/>
            <a:chOff x="6195" y="3028838"/>
            <a:chExt cx="2584297" cy="1292148"/>
          </a:xfrm>
        </p:grpSpPr>
        <p:sp>
          <p:nvSpPr>
            <p:cNvPr id="3" name="Dikdörtgen 2">
              <a:extLst>
                <a:ext uri="{FF2B5EF4-FFF2-40B4-BE49-F238E27FC236}">
                  <a16:creationId xmlns:a16="http://schemas.microsoft.com/office/drawing/2014/main" id="{E3D38F4B-8494-104C-BAF4-A0E8A7E95F56}"/>
                </a:ext>
              </a:extLst>
            </p:cNvPr>
            <p:cNvSpPr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Metin kutusu 3">
              <a:extLst>
                <a:ext uri="{FF2B5EF4-FFF2-40B4-BE49-F238E27FC236}">
                  <a16:creationId xmlns:a16="http://schemas.microsoft.com/office/drawing/2014/main" id="{D81B5FFA-0D4E-484F-A386-78EA8C02F669}"/>
                </a:ext>
              </a:extLst>
            </p:cNvPr>
            <p:cNvSpPr txBox="1"/>
            <p:nvPr/>
          </p:nvSpPr>
          <p:spPr>
            <a:xfrm>
              <a:off x="6195" y="3028838"/>
              <a:ext cx="2584297" cy="1292148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000" kern="1200" dirty="0"/>
                <a:t>İtikat</a:t>
              </a:r>
            </a:p>
          </p:txBody>
        </p:sp>
      </p:grp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5677F009-C50E-0246-AF7A-3B952B177229}"/>
              </a:ext>
            </a:extLst>
          </p:cNvPr>
          <p:cNvSpPr txBox="1"/>
          <p:nvPr/>
        </p:nvSpPr>
        <p:spPr>
          <a:xfrm>
            <a:off x="3426183" y="2787960"/>
            <a:ext cx="7786687" cy="346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r-TR" sz="2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 öğretim sırasında şunlara dikkat edilmelidir. </a:t>
            </a:r>
            <a:endParaRPr lang="tr-FR" sz="25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"/>
            </a:pPr>
            <a:r>
              <a:rPr lang="tr-TR" sz="2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Bireyin içinde bulunduğu </a:t>
            </a:r>
            <a:r>
              <a:rPr lang="tr-TR" sz="25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sosyo</a:t>
            </a: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kültürel durum </a:t>
            </a:r>
            <a:endParaRPr lang="tr-FR" sz="25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"/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Gelişim ve Öğrenme özellikleri </a:t>
            </a:r>
            <a:endParaRPr lang="tr-FR" sz="25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"/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Bilişsel ve </a:t>
            </a:r>
            <a:r>
              <a:rPr lang="tr-TR" sz="2500" b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Duyuşsal</a:t>
            </a: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Gelişimi </a:t>
            </a:r>
            <a:endParaRPr lang="tr-FR" sz="25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"/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Yaşantıya yansıtıma </a:t>
            </a:r>
            <a:endParaRPr lang="tr-FR" sz="25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"/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Sahih dini Bilgi</a:t>
            </a:r>
            <a:endParaRPr lang="tr-FR" sz="25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"/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Sevgi ve Hoşgörü</a:t>
            </a:r>
            <a:endParaRPr lang="tr-FR" sz="25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"/>
            </a:pPr>
            <a:r>
              <a:rPr lang="tr-TR" sz="25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Bireyin içinde bulunduğu sosyal çevre ve tecrübe</a:t>
            </a:r>
            <a:endParaRPr lang="tr-FR" sz="2500" b="1" dirty="0"/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4BC51C83-C18D-4A47-BC16-0AAF4C55C6D5}"/>
              </a:ext>
            </a:extLst>
          </p:cNvPr>
          <p:cNvSpPr txBox="1"/>
          <p:nvPr/>
        </p:nvSpPr>
        <p:spPr>
          <a:xfrm>
            <a:off x="3409950" y="597211"/>
            <a:ext cx="7363696" cy="1754326"/>
          </a:xfrm>
          <a:prstGeom prst="rect">
            <a:avLst/>
          </a:prstGeom>
          <a:noFill/>
          <a:ln w="1016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400" dirty="0"/>
              <a:t>Dini Bilgiler öğretiminin programında itikat öğrenme alanı başlığı altında, İmanın şartları olarak bilinen, Kelime-i şahadet, Peygamberlere iman, kitaplara iman, meleklere iman, ahirete iman, kader ve kazaya iman ile ilgili konular öğretilmektedir. </a:t>
            </a:r>
            <a:endParaRPr lang="tr-FR" sz="2400" dirty="0"/>
          </a:p>
        </p:txBody>
      </p:sp>
      <p:pic>
        <p:nvPicPr>
          <p:cNvPr id="3074" name="Picture 2" descr="Uyarı Sarı Dikkat Ünlem - Pixabay&amp;amp;#39;da ücretsiz vektör grafik">
            <a:extLst>
              <a:ext uri="{FF2B5EF4-FFF2-40B4-BE49-F238E27FC236}">
                <a16:creationId xmlns:a16="http://schemas.microsoft.com/office/drawing/2014/main" id="{1B5F283F-2800-5A4F-86C8-993D46F5E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8354" y="4278236"/>
            <a:ext cx="1918453" cy="175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Sağa Bükülü Ok 15">
            <a:extLst>
              <a:ext uri="{FF2B5EF4-FFF2-40B4-BE49-F238E27FC236}">
                <a16:creationId xmlns:a16="http://schemas.microsoft.com/office/drawing/2014/main" id="{B5D026BE-C82C-7345-A2F4-F1ECACD375BA}"/>
              </a:ext>
            </a:extLst>
          </p:cNvPr>
          <p:cNvSpPr/>
          <p:nvPr/>
        </p:nvSpPr>
        <p:spPr>
          <a:xfrm>
            <a:off x="1561229" y="2787960"/>
            <a:ext cx="1292148" cy="12921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8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95</TotalTime>
  <Words>580</Words>
  <Application>Microsoft Office PowerPoint</Application>
  <PresentationFormat>Geniş ekran</PresentationFormat>
  <Paragraphs>84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Gill Sans MT</vt:lpstr>
      <vt:lpstr>Times</vt:lpstr>
      <vt:lpstr>Times New Roman</vt:lpstr>
      <vt:lpstr>Galeri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funda aslan</dc:creator>
  <cp:lastModifiedBy>sukru keyifli</cp:lastModifiedBy>
  <cp:revision>3</cp:revision>
  <dcterms:created xsi:type="dcterms:W3CDTF">2022-03-05T20:26:55Z</dcterms:created>
  <dcterms:modified xsi:type="dcterms:W3CDTF">2022-03-07T05:34:36Z</dcterms:modified>
</cp:coreProperties>
</file>